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9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A923A-E414-5C8F-64F4-CA97CB48C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5ECE94-962E-BC7A-CA7F-6F6DB2D33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15D5800-6028-CF23-900D-5FC4AEC30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E3468C1-A54B-32EF-F0C3-C19D4C237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0DB204B-D8AC-2E33-AC8A-A5E08F0CA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0887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167C4-C537-2EEA-67AB-DD0A45CD0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9AB9A6E-3E17-AAD8-34FA-9BF3DCD294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E7504A1-86C1-5C16-5999-55B2B621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288A1DB-ABF9-0E1D-D341-D6A328010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071C5716-9349-45E7-C81D-0ADB3B8F5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706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7DF8E4D-35AB-E5DC-68A9-430CC93F3D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FF7A2B6-6BB3-DA2E-FD2F-C113A08A4E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D9D793B-03E4-BAE6-7426-ADE12147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56B174B-0234-CAFB-F53F-662FA0B9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D29D3F8-21D1-502E-FD64-5B7755F1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782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73310-857F-6A83-0F85-B1153AB3B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7CA9729-A124-A000-6D87-241EA3ECDE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31B7354-2AEF-BF05-F5E2-51785B859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3BE38E9-1A93-07E9-2A7E-0557CF5B2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A73BBB9-BEC5-FB5D-5794-FE909CEB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7966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289A11-6A1C-1CA2-05CB-E901DE59B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82D83F-9950-E052-8C97-CD439400A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8FB3186-F5EF-6061-B668-3D23635B4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D4F9A91-807A-52AF-B441-8F8BD839E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08A408E-801E-0174-4A3B-43E48597B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8459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7E1D2D-0E76-CD2C-48C9-009C052A5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822F4A-BF2A-BF45-5B25-800D432C4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C5325AF-2609-AB0A-EB34-20CFEA8E99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CE2780F-B2AF-C8CA-9387-C2947FCDE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32247B0-0C07-70D1-5DB2-F21DF2B2B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02B723A7-4297-7C53-1217-1E9B7CFD4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048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BE29B-E465-114C-D9E5-39CDB2EBF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5906519-0229-340E-15AD-EE857F4492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8AD152B1-0AD5-075E-5874-151C37087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07BEB81-9FFB-75B2-DD0D-D25B7881CA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DE89415F-3BF8-0E4D-4658-DECFF91F9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6B2E5BD-FE4D-9A66-7BA1-853CB4DF9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62F4050-B305-5F64-9D62-44622C25C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0BB7A721-281A-7B7F-7C35-BE27B1C88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5724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DC6BA6-D45A-71CC-B4D0-4C01C7125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BD3FAE27-3AC4-55C3-B64C-277DFCD9D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A1DF9CB4-A442-3DD7-19A8-4E1F019A7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566D6357-DA3A-FB0B-9935-EBE9EA8F7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64948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0F323F36-223E-9B1A-D0DD-2EA561F6D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EA3BC363-839B-092F-4FE8-DE97F2E4F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BDBE3C7-D452-6C05-F87A-2B16C44EC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4474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40947D-6597-A0BE-78F3-92E67E038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15E85C6-F964-8014-34D3-7657F1B85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DCE84FE-A1FF-C5CC-1686-796A6E412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C1227B6-AC41-9FBE-D29C-D92EDDC88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AFF3330-E653-6893-8111-345CFCE56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EC36B24-C43E-540A-919B-86A8F1C22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19928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B9524-5681-140F-7AA1-3491B73A3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3B775AD2-B978-DD56-4C70-31D0977A9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0854F8-EBDA-E1DD-39C0-35F8F856FD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51624FB9-EB9B-8D33-66CF-CAB411B8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165DE16-D80A-FC30-E8BD-2423FE9A6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D47588A-DA67-31DC-9A69-CA12BEDE7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86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A6620578-FA6D-B934-0CFB-6EC514C2E2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CDAFDB-7ACF-1B30-73F3-1A05941246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DBC7A85-F142-C562-C618-2EDC6928E3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85C4D-7CD2-4867-A0E4-55DCF221A9C1}" type="datetimeFigureOut">
              <a:rPr lang="sk-SK" smtClean="0"/>
              <a:t>10. 5. 2023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27CC512-D783-9FCF-E50B-C094ED818A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E8428A1A-595B-3137-8843-6391E87C7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F4A31-6087-4759-B27D-AA78AEA069E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9962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vimeo.com/825520096/59451b740c?share=copy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C4B7F2-4B5D-F41C-17AC-72A7B2F337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Link</a:t>
            </a:r>
            <a:r>
              <a:rPr lang="sk-SK" dirty="0"/>
              <a:t> na záznam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4B1130A-B101-9403-6FDE-E23DDF543F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>
                <a:hlinkClick r:id="rId2"/>
              </a:rPr>
              <a:t>https://vimeo.com/825520096/59451b740c?share=copy</a:t>
            </a:r>
            <a:endParaRPr lang="sk-SK"/>
          </a:p>
          <a:p>
            <a:br>
              <a:rPr lang="sk-SK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00351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15</Words>
  <Application>Microsoft Office PowerPoint</Application>
  <PresentationFormat>Širokouhlá</PresentationFormat>
  <Paragraphs>3</Paragraphs>
  <Slides>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Motív Office</vt:lpstr>
      <vt:lpstr>Link na záznam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Link na záznam</dc:title>
  <dc:creator>Martin Osuský</dc:creator>
  <cp:lastModifiedBy>Martin Osuský</cp:lastModifiedBy>
  <cp:revision>4</cp:revision>
  <dcterms:created xsi:type="dcterms:W3CDTF">2023-05-04T14:23:41Z</dcterms:created>
  <dcterms:modified xsi:type="dcterms:W3CDTF">2023-05-10T15:59:06Z</dcterms:modified>
</cp:coreProperties>
</file>