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00F22-7C2A-B9E6-4A19-C85781AF0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58EE3F-B053-F59F-994A-C2CDF5548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6F828FE-BA28-DC42-4DD7-C54BBA75C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54925-CD89-4789-29FE-2098C944F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32852C5-DAED-5E82-4195-CEBE5FE1B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766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65914-8298-1380-A5D8-0BBD8BDC9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AE12E5CC-B83F-65E4-FE9C-5F3B82C7C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C83CBCE-2C87-8593-91EA-3508C06C8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0C4874A-B166-6C8F-206A-C6090A417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125698D-3B87-3126-15D5-E9AE3775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487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746E1291-B969-7981-29D9-5B4130B9E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F368539-524D-23B2-DBEB-A12CD831F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354ED29-0202-DEC8-979A-ED3624515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78C2EC2-2AAF-A3BA-E67B-755A75C63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D1856A3-B936-2DE5-5CDB-97E4409C3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287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E7A4E-5702-289E-4B49-32E5BD1E1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F4F7216-13DA-74A1-2A8C-B7DD06497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1A9BC3-CC2C-3DA6-7467-1B18D534D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3FDE753-6DFD-C8E7-7978-59E839E92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F166B6B-308A-FE3F-EE83-E92ECCB9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722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3473F-C367-E436-9C70-34FF06AB6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43E1A7-2110-EEAD-4C61-8EB60E024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27B20AB-D2F6-0FD5-D7CC-25A850605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56AD824-0022-E105-3343-E1D246593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264C534-6419-7BBC-64AA-0A48985C8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41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38373-92F3-0C7E-4917-87589A12E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1DCB050-DF0E-87E1-2295-C63B0D4FF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71C15D5-A6ED-ED9D-8AEA-4033C5193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D3B2E0F-D22D-4198-5CD2-2889BFE8F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349C3C0-4384-02EB-4649-2E8E9BE1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2A70EFE-C4AF-EF57-83AF-037705F2A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052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EFD3D-0DDE-33F1-46AC-9BC607680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83E1BC-5DC0-4E2F-8031-10B5434A7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1798625-403F-7E74-798C-AEFD75403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78CAB24-BBDB-F29B-DC07-29D88CD32D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F3A19943-7FA4-CB1F-6282-BFEFB0C1B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586BE81-5AE7-C2B5-36DA-414AB0441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8C1F629C-377C-5256-135A-5FDFE5AE9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D3E2486-C3F7-A6D3-6DA5-05FE37E4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818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3E839-CC00-3F07-81B4-AEA5CDF6E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5C4EB55-B27D-2976-7B83-C6CB53B59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1DE2E766-9E35-6999-0DE5-E9982CF6C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6EBB7ED-1A22-5122-6CA7-960AC118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625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42741D1-9B4B-CB90-8F65-3BF87F7BD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E4B09016-8F38-4CA5-58D2-E9AF6130F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B0552FF-55CA-C67D-5BC8-39C119417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729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9D43CB-6E12-C60F-D431-03B25321F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9951986-5328-D45D-7334-259370A86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43000D3-CC14-15DD-031C-5B0DA6869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99E9473-E38C-BB60-D837-CEFEF9EF1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B6767B0-454E-6372-D542-49E73229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101719C-7B59-69E4-AB1E-B57E6EBA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109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F8FA0-D84C-5620-5BDA-3A988EB65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3399FC28-E73D-CF74-A16D-5A844447D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44CD723-E8CE-41CF-5C8B-391D546AF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5AE7620-0654-B343-2DFC-AD2A2672C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3C19CBB-0FE7-7AE9-3458-4498E483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980E009-FC3B-DB5F-1A34-93ECDC2D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397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5915DDC-E0A8-B972-8109-7220402BB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15872D-792D-E778-4B5A-D4FCDC2CA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8B9E7A7-483A-14CB-9A8C-1DFFA4BAB3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6C113C-9F97-46C4-9677-389F1DADF0A9}" type="datetimeFigureOut">
              <a:rPr lang="sk-SK" smtClean="0"/>
              <a:t>13. 4. 2024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8A930B6-EE1D-9824-E4FD-017BEA785D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006A621-9C09-2125-B125-22354D817B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42839B-0366-4C21-A168-A07B7C3EA02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595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927471729/aea21ce885?share=copy" TargetMode="External"/><Relationship Id="rId2" Type="http://schemas.openxmlformats.org/officeDocument/2006/relationships/hyperlink" Target="https://vimeo.com/930281986/d7d6a99069?share=cop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CF746-90CF-FC1E-99A2-E90B7E5DD9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sk-SK" sz="3600" b="1" dirty="0">
                <a:solidFill>
                  <a:srgbClr val="96607D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sk-SK" sz="3600" b="1" dirty="0">
                <a:solidFill>
                  <a:srgbClr val="96607D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sk-SK" sz="36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Praktické otázky </a:t>
            </a:r>
            <a:r>
              <a:rPr lang="sk-SK" sz="3600" b="1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suplementácie</a:t>
            </a:r>
            <a:r>
              <a:rPr lang="sk-SK" sz="36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železa</a:t>
            </a:r>
            <a:br>
              <a:rPr lang="sk-SK" sz="36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sk-SK" sz="36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PharmDr. Natália </a:t>
            </a:r>
            <a:r>
              <a:rPr lang="sk-SK" sz="3600" b="1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Rozman</a:t>
            </a:r>
            <a:r>
              <a:rPr lang="sk-SK" sz="36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sk-SK" sz="3600" b="1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Antoliková</a:t>
            </a:r>
            <a:r>
              <a:rPr lang="sk-SK" sz="36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PhD.</a:t>
            </a:r>
            <a:br>
              <a:rPr lang="sk-SK" sz="36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sk-SK" sz="36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sk-SK" sz="2700" b="1" dirty="0">
                <a:solidFill>
                  <a:srgbClr val="96607D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https://vimeo.com/930281986/d7d6a99069?share=copy</a:t>
            </a:r>
            <a:br>
              <a:rPr lang="sk-SK" sz="3600" b="1" dirty="0"/>
            </a:br>
            <a:endParaRPr lang="sk-SK" sz="36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849B2F-A2E4-CC46-8018-6B76C2AE7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2386" y="3602038"/>
            <a:ext cx="10000414" cy="1655762"/>
          </a:xfrm>
        </p:spPr>
        <p:txBody>
          <a:bodyPr>
            <a:normAutofit fontScale="85000" lnSpcReduction="20000"/>
          </a:bodyPr>
          <a:lstStyle/>
          <a:p>
            <a:r>
              <a:rPr lang="sk-SK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Anémia v tehotnosti - diagnostika, terapia, prevencia</a:t>
            </a:r>
          </a:p>
          <a:p>
            <a:r>
              <a:rPr lang="sk-SK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Prof. MUDr. Miroslav Borovský, CSc.</a:t>
            </a:r>
          </a:p>
          <a:p>
            <a:endParaRPr lang="sk-SK" sz="32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sk-SK" sz="2600" b="1" dirty="0">
                <a:solidFill>
                  <a:srgbClr val="96607D"/>
                </a:solidFill>
                <a:latin typeface="+mj-lt"/>
                <a:ea typeface="+mj-ea"/>
                <a:cs typeface="+mj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https://vimeo.com/927471729/aea21ce885?share=copy</a:t>
            </a:r>
            <a:endParaRPr lang="sk-SK" sz="2600" b="1" dirty="0">
              <a:solidFill>
                <a:srgbClr val="96607D"/>
              </a:solidFill>
              <a:latin typeface="+mj-lt"/>
              <a:ea typeface="+mj-ea"/>
              <a:cs typeface="+mj-cs"/>
            </a:endParaRPr>
          </a:p>
          <a:p>
            <a:endParaRPr lang="sk-SK" sz="32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516604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</Words>
  <Application>Microsoft Office PowerPoint</Application>
  <PresentationFormat>Širokouhlá</PresentationFormat>
  <Paragraphs>5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Motív Office</vt:lpstr>
      <vt:lpstr>  Praktické otázky suplementácie železa PharmDr. Natália Rozman Antoliková, PhD.  https://vimeo.com/930281986/d7d6a99069?share=copy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Praktické otázky suplementácie železa PharmDr. Natália Rozman Antoliková, PhD.  https://vimeo.com/930281986/d7d6a99069?share=copy </dc:title>
  <dc:creator>Martin Osuský</dc:creator>
  <cp:lastModifiedBy>Martin Osuský</cp:lastModifiedBy>
  <cp:revision>1</cp:revision>
  <dcterms:created xsi:type="dcterms:W3CDTF">2024-04-13T11:06:56Z</dcterms:created>
  <dcterms:modified xsi:type="dcterms:W3CDTF">2024-04-13T11:10:12Z</dcterms:modified>
</cp:coreProperties>
</file>