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2E848-BBC2-C36C-47F5-9EEA9DCFC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D8B87E-B571-B5C9-E03F-312F694C0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ACFB0A-55C6-A8EC-D942-1DE0222A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744747-314F-1E28-FBA9-9727894D6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54D756-7347-6B7A-4F1B-6333E1E8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625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7E1AD-E765-CDC0-CBCC-86D1B236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7F86ACE-6F37-FAD8-C18E-6D1F414A4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3BCEC48-980E-33F7-62E5-ADCE91D3D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E0C79F2-3998-05EE-9D8B-28E67A91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9B279B-4901-25F1-51D3-F507A594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447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C3E9535-A528-D005-23E5-BD2E6D9527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FC21561-D6C9-D987-B373-CC953DC07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F408866-D825-0F1D-BCF0-75D7045D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6C16FEE-3911-F498-C84F-88782748A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50A4EFF-2816-412D-9039-08AC554E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814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102AD-FD9C-6113-09A5-F49F55B85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E8BAFE-DB69-CEC2-AD44-86D92921D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42EF90F-24D9-C139-487F-67864C59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9B6CBD4-CE92-5CBA-74DC-11B20073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CC2390E-70D0-B3AC-EC79-7160574BC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085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584BD-5FE8-E93E-8A50-DC6FA3C52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4B41FB-36F1-9AA6-27B0-0A9D9ECA8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BC812A1-FEB7-9CB2-A9E7-3CC43478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0EF8E7D-90FF-6042-2C30-920F18411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A797021-DDEA-F96F-268A-41A279C94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19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18F6A-78DC-FAE2-3015-593753A7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170117-A30F-2637-A0C1-3F65CFBBD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1622A50-1C75-740F-7C6C-D4888CEF6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82E17ED-176B-CA76-293E-06818C71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3AAC950-0903-6F47-3630-B988A6680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AD0567F-2368-0964-A1C7-2D659175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116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5921B-C56F-E401-67AB-91F6576A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BF1B20-9733-67B6-68F2-B97654F18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45E810E-A42E-4494-F00D-7706B39F1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C14E45-227D-7DDE-0AFA-32BF14D45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AD36568-9A2D-BBF2-A3FC-CFF7113843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13664A04-CB78-B96F-0A96-37A16381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CFC129F-863A-ADE4-D1C5-7F12CC4DB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83C453C-973E-3134-B963-2E8692F7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660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66968-CCCC-F4F9-CE63-86B81A9B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DD689DC9-DBF6-7E28-DADE-F91F32329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C4DBFEE2-1BD4-0691-FE88-8A016899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A9A979F-10EC-6FDC-C3EB-2CF69C8FA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530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7D892CC-BE02-483D-7F08-E96150E2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8E24195-313B-D828-B8B2-06C28CCC4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F469D6B-AA9A-6F15-F150-89ECB2F3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900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4EF56-B9D8-5D06-07A5-7E98D8B52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D9F4537-4D6C-48FA-A23D-CB922063E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6FBF9-5B74-4620-3609-0775EF9C4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0E80EB2-A0FB-4A64-5C25-4727F60B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EA172D-D27B-EAE9-7534-236D15E5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8681DC2-340F-CDCD-2F72-1D1F9E14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123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F9EAE-4CBA-1E3A-4CDD-74B3AC31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4C9519C-7615-A664-4343-977FCCF31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72C37B8-3DE4-D5E5-1621-E891F0F0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C8E8EA4-C7EE-2EAC-DEF5-C6BCFC15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43A53BC-FA18-AB1E-9606-908BE461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245447E-282C-5FBD-568E-7907E15E8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02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26A8C61-9172-48C6-F379-9C019DDC9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80365F-2B01-0A65-AFED-D9BC2ABDA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4A03F15-D89A-3712-756A-5FB8E1D21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5EAFCB-F6C7-4E7E-B497-AFB365659339}" type="datetimeFigureOut">
              <a:rPr lang="sk-SK" smtClean="0"/>
              <a:t>16. 8. 2024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9883F2-DCB3-0F4B-8716-9819B26EE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0C821C1-5286-CE96-9E15-8E4AC4309C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66795F-370D-478B-ABA5-0A6424DF80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97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949942413/05d7c2adfb?share=cop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39AF4-5896-7689-AB9B-3A945EBF0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Link</a:t>
            </a:r>
            <a:r>
              <a:rPr lang="sk-SK" dirty="0"/>
              <a:t> na prednášku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739DEB-DBEF-45A0-9058-8B15C56073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>
                <a:hlinkClick r:id="rId2"/>
              </a:rPr>
              <a:t>https://vimeo.com/949942413/05d7c2adfb?share=copy</a:t>
            </a:r>
            <a:endParaRPr lang="sk-SK"/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643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Širokouhlá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Link na prednášku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Osuský</dc:creator>
  <cp:lastModifiedBy>Martin Osuský</cp:lastModifiedBy>
  <cp:revision>1</cp:revision>
  <dcterms:created xsi:type="dcterms:W3CDTF">2024-08-16T14:19:29Z</dcterms:created>
  <dcterms:modified xsi:type="dcterms:W3CDTF">2024-08-16T14:20:29Z</dcterms:modified>
</cp:coreProperties>
</file>