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A56427-BC59-FAD0-F504-94A92D85A6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D217651-0764-AAF2-982B-D2D08E7774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D94A9F4-2CEE-5793-E738-E53E8A030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CB63-0036-4815-B334-3E4E97AC0656}" type="datetimeFigureOut">
              <a:rPr lang="sk-SK" smtClean="0"/>
              <a:t>26. 9. 2024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A221756-8790-DE81-BDC3-95BE7D224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358BF1C-E932-15BA-5EC1-4D3B0A234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EAC0-3620-4396-B70E-4F450C29B7E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19774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528E7C-38E5-F2FE-1FAA-2C85B7D71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D0213F6A-83AB-EC83-8CBB-F76A4E932A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E928D14-18D9-A742-27B1-AD9DFC45E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CB63-0036-4815-B334-3E4E97AC0656}" type="datetimeFigureOut">
              <a:rPr lang="sk-SK" smtClean="0"/>
              <a:t>26. 9. 2024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A2224B8-44C4-4421-5716-3B6D215A6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20FA6DD-DA8A-5135-2C42-1D573292D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EAC0-3620-4396-B70E-4F450C29B7E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3943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AEF6CFB3-CB45-65EC-DA63-DC12D57FA2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2179B5CF-A96A-0F87-0263-E5EEC9E720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E835E95-70BA-8EE8-C011-93A9442D0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CB63-0036-4815-B334-3E4E97AC0656}" type="datetimeFigureOut">
              <a:rPr lang="sk-SK" smtClean="0"/>
              <a:t>26. 9. 2024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FA72330-6C43-8947-31CF-F76AEB043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E42B1A9-525E-39BD-6355-8B872FBA4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EAC0-3620-4396-B70E-4F450C29B7E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46986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B3713E-21B2-B1E6-0856-98E813DD2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82C46B1-5F89-F95D-9F78-66EE4A9ED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2E697E0-4F52-8F80-E666-17C16F3C7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CB63-0036-4815-B334-3E4E97AC0656}" type="datetimeFigureOut">
              <a:rPr lang="sk-SK" smtClean="0"/>
              <a:t>26. 9. 2024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F8220BF-9F85-C860-DDD4-2C824A6C9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E2DD52A-EC6B-7BD0-A43F-BF0E7A982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EAC0-3620-4396-B70E-4F450C29B7E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09493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F63C99-EF17-D6C5-4B61-F85452A70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2BABA35-0EA1-4F3D-1F9A-9DDAB1BF9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86AEA37-AE5B-16B1-68D1-6C1F57162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CB63-0036-4815-B334-3E4E97AC0656}" type="datetimeFigureOut">
              <a:rPr lang="sk-SK" smtClean="0"/>
              <a:t>26. 9. 2024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72F55B6-1128-D174-0FF8-4129D2599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8A02827-2219-5001-E291-C7D8122D1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EAC0-3620-4396-B70E-4F450C29B7E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908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CCC0C5-DF76-5A17-516E-C986C1B82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6C6FCC2-CE61-E979-084E-47AA38B9EE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7B78DCE-2404-7C3B-BAC7-ED37776968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AB57B23A-27B5-FA33-E2FD-713ED4131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CB63-0036-4815-B334-3E4E97AC0656}" type="datetimeFigureOut">
              <a:rPr lang="sk-SK" smtClean="0"/>
              <a:t>26. 9. 2024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3DD30A5F-113A-69A0-5C78-C2471DED5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69026E6-0FEF-E59E-802F-50E80EC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EAC0-3620-4396-B70E-4F450C29B7E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5558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BEBF40-9F3F-882B-3ED3-D7EE26456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AB5B752-B77F-FABB-3A06-DD20C120B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357C2BB6-1CC1-C4A5-9427-6391E1C13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B55E4F3-D41B-571A-9ED1-7A2B102FF9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D61E8870-9FEF-CF5A-974B-8453282DA0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35EA7D4C-67E9-FE97-F590-97F9AE956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CB63-0036-4815-B334-3E4E97AC0656}" type="datetimeFigureOut">
              <a:rPr lang="sk-SK" smtClean="0"/>
              <a:t>26. 9. 2024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3FC3211C-62F6-7610-A71A-3DE613452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A7EEC80A-4E2A-0522-D9F0-DE498305B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EAC0-3620-4396-B70E-4F450C29B7E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1078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C5A759-B29D-31F8-961F-84CCA3A23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B90756D9-BA12-360A-00D2-A615789DE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CB63-0036-4815-B334-3E4E97AC0656}" type="datetimeFigureOut">
              <a:rPr lang="sk-SK" smtClean="0"/>
              <a:t>26. 9. 2024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7EEF300B-D9CB-432D-EE10-CFA6DDDB9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152FE092-18CB-4625-54FB-B830A6348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EAC0-3620-4396-B70E-4F450C29B7E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4466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B39CE57B-4502-25CF-0C18-516CCDE3E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CB63-0036-4815-B334-3E4E97AC0656}" type="datetimeFigureOut">
              <a:rPr lang="sk-SK" smtClean="0"/>
              <a:t>26. 9. 2024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DD3FF0D8-C64E-6E9F-2071-F8BC0326A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06AF3121-41BD-11CA-5464-4600E3279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EAC0-3620-4396-B70E-4F450C29B7E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8920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AEFFCD-6E21-EB19-A27D-4A9327B34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BF1020E-67DD-A176-1397-47E83638B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1E63D37-507B-B8DA-9E31-93F499BB2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5472007D-C52E-6806-50E6-AE97ECF1C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CB63-0036-4815-B334-3E4E97AC0656}" type="datetimeFigureOut">
              <a:rPr lang="sk-SK" smtClean="0"/>
              <a:t>26. 9. 2024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93790BF5-7079-1896-50E1-9C27AA674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021AE936-90AA-594B-5C61-F1E92A52E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EAC0-3620-4396-B70E-4F450C29B7E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60005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BC2D68-686F-248D-9BFD-8284C1149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4F6CAAF5-3AF9-196A-3908-0EBD54AF55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D56C36D-4AFD-AD31-AFDA-680B15C6FD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046D4EA-D4A1-F0D3-01C0-209C795B3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CB63-0036-4815-B334-3E4E97AC0656}" type="datetimeFigureOut">
              <a:rPr lang="sk-SK" smtClean="0"/>
              <a:t>26. 9. 2024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00D6E4D7-A0F8-BD9C-0A2E-7041C9CEE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AF53811F-5051-B86F-3BA3-C1E5564AE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EAC0-3620-4396-B70E-4F450C29B7E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8875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32242421-EDB9-9B71-5890-28156AD07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731CB9E-F2FF-770E-8974-B11F4F74A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DDA6E845-70A8-E7FE-2308-43E972A134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8CCB63-0036-4815-B334-3E4E97AC0656}" type="datetimeFigureOut">
              <a:rPr lang="sk-SK" smtClean="0"/>
              <a:t>26. 9. 2024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CC55A89-FD68-3B9C-5E8F-806EAFDCE2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5439BEB-AC48-A45E-1267-F1CE78A8F5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F0EAC0-3620-4396-B70E-4F450C29B7E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8705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1008927071/b9d3088047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8D5133-A7C7-2AEC-3FF9-8D35AE2F91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/>
              <a:t>Link</a:t>
            </a:r>
            <a:r>
              <a:rPr lang="sk-SK" dirty="0"/>
              <a:t> na prednášku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83F97AE-9F21-B0A0-103D-D3C5F73A67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>
                <a:hlinkClick r:id="rId2"/>
              </a:rPr>
              <a:t>https://vimeo.com/1008927071</a:t>
            </a:r>
            <a:r>
              <a:rPr lang="sk-SK">
                <a:hlinkClick r:id="rId2"/>
              </a:rPr>
              <a:t>/b9d3088047</a:t>
            </a:r>
            <a:endParaRPr lang="sk-SK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8702365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</Words>
  <Application>Microsoft Office PowerPoint</Application>
  <PresentationFormat>Širokouhlá</PresentationFormat>
  <Paragraphs>2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Motív Office</vt:lpstr>
      <vt:lpstr>Link na prednášku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Martin Osuský</dc:creator>
  <cp:lastModifiedBy>Martin Osuský</cp:lastModifiedBy>
  <cp:revision>1</cp:revision>
  <dcterms:created xsi:type="dcterms:W3CDTF">2024-09-26T08:12:25Z</dcterms:created>
  <dcterms:modified xsi:type="dcterms:W3CDTF">2024-09-26T08:13:26Z</dcterms:modified>
</cp:coreProperties>
</file>