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D65C9C-B54B-48AE-BCA6-1C955DE9F98B}" v="2" dt="2024-10-22T06:00:55.04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228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mošková Jana" userId="23aee8bd-0457-4da0-8cec-d5427c2267b7" providerId="ADAL" clId="{EDD65C9C-B54B-48AE-BCA6-1C955DE9F98B}"/>
    <pc:docChg chg="addSld delSld">
      <pc:chgData name="Kmošková Jana" userId="23aee8bd-0457-4da0-8cec-d5427c2267b7" providerId="ADAL" clId="{EDD65C9C-B54B-48AE-BCA6-1C955DE9F98B}" dt="2024-10-22T05:59:00.756" v="3" actId="47"/>
      <pc:docMkLst>
        <pc:docMk/>
      </pc:docMkLst>
      <pc:sldChg chg="new del">
        <pc:chgData name="Kmošková Jana" userId="23aee8bd-0457-4da0-8cec-d5427c2267b7" providerId="ADAL" clId="{EDD65C9C-B54B-48AE-BCA6-1C955DE9F98B}" dt="2024-10-22T05:54:37.094" v="1" actId="47"/>
        <pc:sldMkLst>
          <pc:docMk/>
          <pc:sldMk cId="1955054308" sldId="257"/>
        </pc:sldMkLst>
      </pc:sldChg>
      <pc:sldChg chg="new del">
        <pc:chgData name="Kmošková Jana" userId="23aee8bd-0457-4da0-8cec-d5427c2267b7" providerId="ADAL" clId="{EDD65C9C-B54B-48AE-BCA6-1C955DE9F98B}" dt="2024-10-22T05:59:00.756" v="3" actId="47"/>
        <pc:sldMkLst>
          <pc:docMk/>
          <pc:sldMk cId="2014943757" sldId="257"/>
        </pc:sldMkLst>
      </pc:sldChg>
    </pc:docChg>
  </pc:docChgLst>
  <pc:docChgLst>
    <pc:chgData name="Vladimír Barjak" userId="98f03585-b252-45d3-9ea0-670642a401ad" providerId="ADAL" clId="{0B54B502-48A3-4A0B-B6AD-9088ECB7468D}"/>
    <pc:docChg chg="undo custSel modSld">
      <pc:chgData name="Vladimír Barjak" userId="98f03585-b252-45d3-9ea0-670642a401ad" providerId="ADAL" clId="{0B54B502-48A3-4A0B-B6AD-9088ECB7468D}" dt="2024-02-19T12:29:04.082" v="117" actId="6549"/>
      <pc:docMkLst>
        <pc:docMk/>
      </pc:docMkLst>
      <pc:sldChg chg="delSp modSp mod">
        <pc:chgData name="Vladimír Barjak" userId="98f03585-b252-45d3-9ea0-670642a401ad" providerId="ADAL" clId="{0B54B502-48A3-4A0B-B6AD-9088ECB7468D}" dt="2024-02-19T12:29:04.082" v="117" actId="6549"/>
        <pc:sldMkLst>
          <pc:docMk/>
          <pc:sldMk cId="0" sldId="256"/>
        </pc:sldMkLst>
        <pc:spChg chg="mod">
          <ac:chgData name="Vladimír Barjak" userId="98f03585-b252-45d3-9ea0-670642a401ad" providerId="ADAL" clId="{0B54B502-48A3-4A0B-B6AD-9088ECB7468D}" dt="2024-02-19T12:28:53.270" v="116" actId="6549"/>
          <ac:spMkLst>
            <pc:docMk/>
            <pc:sldMk cId="0" sldId="256"/>
            <ac:spMk id="7" creationId="{00000000-0000-0000-0000-000000000000}"/>
          </ac:spMkLst>
        </pc:spChg>
        <pc:spChg chg="mod">
          <ac:chgData name="Vladimír Barjak" userId="98f03585-b252-45d3-9ea0-670642a401ad" providerId="ADAL" clId="{0B54B502-48A3-4A0B-B6AD-9088ECB7468D}" dt="2024-02-16T10:15:21.135" v="92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Vladimír Barjak" userId="98f03585-b252-45d3-9ea0-670642a401ad" providerId="ADAL" clId="{0B54B502-48A3-4A0B-B6AD-9088ECB7468D}" dt="2024-02-16T10:11:11.669" v="6" actId="1076"/>
          <ac:spMkLst>
            <pc:docMk/>
            <pc:sldMk cId="0" sldId="256"/>
            <ac:spMk id="9" creationId="{00000000-0000-0000-0000-000000000000}"/>
          </ac:spMkLst>
        </pc:spChg>
        <pc:spChg chg="mod">
          <ac:chgData name="Vladimír Barjak" userId="98f03585-b252-45d3-9ea0-670642a401ad" providerId="ADAL" clId="{0B54B502-48A3-4A0B-B6AD-9088ECB7468D}" dt="2024-02-16T10:11:17.709" v="7" actId="1076"/>
          <ac:spMkLst>
            <pc:docMk/>
            <pc:sldMk cId="0" sldId="256"/>
            <ac:spMk id="10" creationId="{00000000-0000-0000-0000-000000000000}"/>
          </ac:spMkLst>
        </pc:spChg>
        <pc:spChg chg="mod">
          <ac:chgData name="Vladimír Barjak" userId="98f03585-b252-45d3-9ea0-670642a401ad" providerId="ADAL" clId="{0B54B502-48A3-4A0B-B6AD-9088ECB7468D}" dt="2024-02-19T12:28:37.906" v="105" actId="20577"/>
          <ac:spMkLst>
            <pc:docMk/>
            <pc:sldMk cId="0" sldId="256"/>
            <ac:spMk id="11" creationId="{00000000-0000-0000-0000-000000000000}"/>
          </ac:spMkLst>
        </pc:spChg>
        <pc:spChg chg="mod">
          <ac:chgData name="Vladimír Barjak" userId="98f03585-b252-45d3-9ea0-670642a401ad" providerId="ADAL" clId="{0B54B502-48A3-4A0B-B6AD-9088ECB7468D}" dt="2024-02-16T10:15:05.895" v="84" actId="1076"/>
          <ac:spMkLst>
            <pc:docMk/>
            <pc:sldMk cId="0" sldId="256"/>
            <ac:spMk id="14" creationId="{00000000-0000-0000-0000-000000000000}"/>
          </ac:spMkLst>
        </pc:spChg>
        <pc:spChg chg="mod">
          <ac:chgData name="Vladimír Barjak" userId="98f03585-b252-45d3-9ea0-670642a401ad" providerId="ADAL" clId="{0B54B502-48A3-4A0B-B6AD-9088ECB7468D}" dt="2024-02-16T10:10:49.516" v="1" actId="1076"/>
          <ac:spMkLst>
            <pc:docMk/>
            <pc:sldMk cId="0" sldId="256"/>
            <ac:spMk id="15" creationId="{00000000-0000-0000-0000-000000000000}"/>
          </ac:spMkLst>
        </pc:spChg>
        <pc:spChg chg="mod">
          <ac:chgData name="Vladimír Barjak" userId="98f03585-b252-45d3-9ea0-670642a401ad" providerId="ADAL" clId="{0B54B502-48A3-4A0B-B6AD-9088ECB7468D}" dt="2024-02-16T10:10:49.516" v="1" actId="1076"/>
          <ac:spMkLst>
            <pc:docMk/>
            <pc:sldMk cId="0" sldId="256"/>
            <ac:spMk id="16" creationId="{00000000-0000-0000-0000-000000000000}"/>
          </ac:spMkLst>
        </pc:spChg>
        <pc:spChg chg="mod">
          <ac:chgData name="Vladimír Barjak" userId="98f03585-b252-45d3-9ea0-670642a401ad" providerId="ADAL" clId="{0B54B502-48A3-4A0B-B6AD-9088ECB7468D}" dt="2024-02-19T12:28:18.410" v="96" actId="20577"/>
          <ac:spMkLst>
            <pc:docMk/>
            <pc:sldMk cId="0" sldId="256"/>
            <ac:spMk id="17" creationId="{00000000-0000-0000-0000-000000000000}"/>
          </ac:spMkLst>
        </pc:spChg>
        <pc:spChg chg="mod">
          <ac:chgData name="Vladimír Barjak" userId="98f03585-b252-45d3-9ea0-670642a401ad" providerId="ADAL" clId="{0B54B502-48A3-4A0B-B6AD-9088ECB7468D}" dt="2024-02-16T10:10:49.516" v="1" actId="1076"/>
          <ac:spMkLst>
            <pc:docMk/>
            <pc:sldMk cId="0" sldId="256"/>
            <ac:spMk id="18" creationId="{00000000-0000-0000-0000-000000000000}"/>
          </ac:spMkLst>
        </pc:spChg>
        <pc:spChg chg="mod">
          <ac:chgData name="Vladimír Barjak" userId="98f03585-b252-45d3-9ea0-670642a401ad" providerId="ADAL" clId="{0B54B502-48A3-4A0B-B6AD-9088ECB7468D}" dt="2024-02-16T10:10:54.590" v="2" actId="1076"/>
          <ac:spMkLst>
            <pc:docMk/>
            <pc:sldMk cId="0" sldId="256"/>
            <ac:spMk id="19" creationId="{00000000-0000-0000-0000-000000000000}"/>
          </ac:spMkLst>
        </pc:spChg>
        <pc:spChg chg="mod">
          <ac:chgData name="Vladimír Barjak" userId="98f03585-b252-45d3-9ea0-670642a401ad" providerId="ADAL" clId="{0B54B502-48A3-4A0B-B6AD-9088ECB7468D}" dt="2024-02-16T10:10:54.590" v="2" actId="1076"/>
          <ac:spMkLst>
            <pc:docMk/>
            <pc:sldMk cId="0" sldId="256"/>
            <ac:spMk id="20" creationId="{00000000-0000-0000-0000-000000000000}"/>
          </ac:spMkLst>
        </pc:spChg>
        <pc:spChg chg="mod">
          <ac:chgData name="Vladimír Barjak" userId="98f03585-b252-45d3-9ea0-670642a401ad" providerId="ADAL" clId="{0B54B502-48A3-4A0B-B6AD-9088ECB7468D}" dt="2024-02-16T10:10:54.590" v="2" actId="1076"/>
          <ac:spMkLst>
            <pc:docMk/>
            <pc:sldMk cId="0" sldId="256"/>
            <ac:spMk id="21" creationId="{00000000-0000-0000-0000-000000000000}"/>
          </ac:spMkLst>
        </pc:spChg>
        <pc:spChg chg="mod">
          <ac:chgData name="Vladimír Barjak" userId="98f03585-b252-45d3-9ea0-670642a401ad" providerId="ADAL" clId="{0B54B502-48A3-4A0B-B6AD-9088ECB7468D}" dt="2024-02-19T12:29:04.082" v="117" actId="6549"/>
          <ac:spMkLst>
            <pc:docMk/>
            <pc:sldMk cId="0" sldId="256"/>
            <ac:spMk id="22" creationId="{00000000-0000-0000-0000-000000000000}"/>
          </ac:spMkLst>
        </pc:spChg>
        <pc:spChg chg="del">
          <ac:chgData name="Vladimír Barjak" userId="98f03585-b252-45d3-9ea0-670642a401ad" providerId="ADAL" clId="{0B54B502-48A3-4A0B-B6AD-9088ECB7468D}" dt="2024-02-16T10:10:43.908" v="0" actId="478"/>
          <ac:spMkLst>
            <pc:docMk/>
            <pc:sldMk cId="0" sldId="256"/>
            <ac:spMk id="23" creationId="{00000000-0000-0000-0000-000000000000}"/>
          </ac:spMkLst>
        </pc:spChg>
        <pc:spChg chg="del">
          <ac:chgData name="Vladimír Barjak" userId="98f03585-b252-45d3-9ea0-670642a401ad" providerId="ADAL" clId="{0B54B502-48A3-4A0B-B6AD-9088ECB7468D}" dt="2024-02-16T10:10:43.908" v="0" actId="478"/>
          <ac:spMkLst>
            <pc:docMk/>
            <pc:sldMk cId="0" sldId="256"/>
            <ac:spMk id="24" creationId="{00000000-0000-0000-0000-000000000000}"/>
          </ac:spMkLst>
        </pc:spChg>
      </pc:sldChg>
    </pc:docChg>
  </pc:docChgLst>
  <pc:docChgLst>
    <pc:chgData name="Vladimír Barjak" userId="98f03585-b252-45d3-9ea0-670642a401ad" providerId="ADAL" clId="{BCD6BD34-D4C8-4984-A1E9-EE4CFA759939}"/>
    <pc:docChg chg="undo custSel modSld">
      <pc:chgData name="Vladimír Barjak" userId="98f03585-b252-45d3-9ea0-670642a401ad" providerId="ADAL" clId="{BCD6BD34-D4C8-4984-A1E9-EE4CFA759939}" dt="2024-02-16T10:09:09.307" v="57" actId="1076"/>
      <pc:docMkLst>
        <pc:docMk/>
      </pc:docMkLst>
      <pc:sldChg chg="delSp modSp mod">
        <pc:chgData name="Vladimír Barjak" userId="98f03585-b252-45d3-9ea0-670642a401ad" providerId="ADAL" clId="{BCD6BD34-D4C8-4984-A1E9-EE4CFA759939}" dt="2024-02-16T10:09:09.307" v="57" actId="1076"/>
        <pc:sldMkLst>
          <pc:docMk/>
          <pc:sldMk cId="0" sldId="256"/>
        </pc:sldMkLst>
        <pc:spChg chg="mod">
          <ac:chgData name="Vladimír Barjak" userId="98f03585-b252-45d3-9ea0-670642a401ad" providerId="ADAL" clId="{BCD6BD34-D4C8-4984-A1E9-EE4CFA759939}" dt="2024-02-16T10:04:10.751" v="18" actId="2711"/>
          <ac:spMkLst>
            <pc:docMk/>
            <pc:sldMk cId="0" sldId="256"/>
            <ac:spMk id="2" creationId="{00000000-0000-0000-0000-000000000000}"/>
          </ac:spMkLst>
        </pc:spChg>
        <pc:spChg chg="mod">
          <ac:chgData name="Vladimír Barjak" userId="98f03585-b252-45d3-9ea0-670642a401ad" providerId="ADAL" clId="{BCD6BD34-D4C8-4984-A1E9-EE4CFA759939}" dt="2024-02-16T10:03:31.163" v="15" actId="947"/>
          <ac:spMkLst>
            <pc:docMk/>
            <pc:sldMk cId="0" sldId="256"/>
            <ac:spMk id="5" creationId="{00000000-0000-0000-0000-000000000000}"/>
          </ac:spMkLst>
        </pc:spChg>
        <pc:spChg chg="mod">
          <ac:chgData name="Vladimír Barjak" userId="98f03585-b252-45d3-9ea0-670642a401ad" providerId="ADAL" clId="{BCD6BD34-D4C8-4984-A1E9-EE4CFA759939}" dt="2024-02-16T10:08:37.399" v="54" actId="1076"/>
          <ac:spMkLst>
            <pc:docMk/>
            <pc:sldMk cId="0" sldId="256"/>
            <ac:spMk id="7" creationId="{00000000-0000-0000-0000-000000000000}"/>
          </ac:spMkLst>
        </pc:spChg>
        <pc:spChg chg="mod">
          <ac:chgData name="Vladimír Barjak" userId="98f03585-b252-45d3-9ea0-670642a401ad" providerId="ADAL" clId="{BCD6BD34-D4C8-4984-A1E9-EE4CFA759939}" dt="2024-02-16T10:08:37.399" v="54" actId="1076"/>
          <ac:spMkLst>
            <pc:docMk/>
            <pc:sldMk cId="0" sldId="256"/>
            <ac:spMk id="8" creationId="{00000000-0000-0000-0000-000000000000}"/>
          </ac:spMkLst>
        </pc:spChg>
        <pc:spChg chg="mod">
          <ac:chgData name="Vladimír Barjak" userId="98f03585-b252-45d3-9ea0-670642a401ad" providerId="ADAL" clId="{BCD6BD34-D4C8-4984-A1E9-EE4CFA759939}" dt="2024-02-16T10:08:28.945" v="53" actId="1076"/>
          <ac:spMkLst>
            <pc:docMk/>
            <pc:sldMk cId="0" sldId="256"/>
            <ac:spMk id="9" creationId="{00000000-0000-0000-0000-000000000000}"/>
          </ac:spMkLst>
        </pc:spChg>
        <pc:spChg chg="mod">
          <ac:chgData name="Vladimír Barjak" userId="98f03585-b252-45d3-9ea0-670642a401ad" providerId="ADAL" clId="{BCD6BD34-D4C8-4984-A1E9-EE4CFA759939}" dt="2024-02-16T10:08:37.399" v="54" actId="1076"/>
          <ac:spMkLst>
            <pc:docMk/>
            <pc:sldMk cId="0" sldId="256"/>
            <ac:spMk id="10" creationId="{00000000-0000-0000-0000-000000000000}"/>
          </ac:spMkLst>
        </pc:spChg>
        <pc:spChg chg="mod">
          <ac:chgData name="Vladimír Barjak" userId="98f03585-b252-45d3-9ea0-670642a401ad" providerId="ADAL" clId="{BCD6BD34-D4C8-4984-A1E9-EE4CFA759939}" dt="2024-02-16T10:08:37.399" v="54" actId="1076"/>
          <ac:spMkLst>
            <pc:docMk/>
            <pc:sldMk cId="0" sldId="256"/>
            <ac:spMk id="11" creationId="{00000000-0000-0000-0000-000000000000}"/>
          </ac:spMkLst>
        </pc:spChg>
        <pc:spChg chg="del mod">
          <ac:chgData name="Vladimír Barjak" userId="98f03585-b252-45d3-9ea0-670642a401ad" providerId="ADAL" clId="{BCD6BD34-D4C8-4984-A1E9-EE4CFA759939}" dt="2024-02-16T10:04:53.631" v="20" actId="478"/>
          <ac:spMkLst>
            <pc:docMk/>
            <pc:sldMk cId="0" sldId="256"/>
            <ac:spMk id="12" creationId="{00000000-0000-0000-0000-000000000000}"/>
          </ac:spMkLst>
        </pc:spChg>
        <pc:spChg chg="del mod">
          <ac:chgData name="Vladimír Barjak" userId="98f03585-b252-45d3-9ea0-670642a401ad" providerId="ADAL" clId="{BCD6BD34-D4C8-4984-A1E9-EE4CFA759939}" dt="2024-02-16T10:04:58.189" v="21" actId="478"/>
          <ac:spMkLst>
            <pc:docMk/>
            <pc:sldMk cId="0" sldId="256"/>
            <ac:spMk id="13" creationId="{00000000-0000-0000-0000-000000000000}"/>
          </ac:spMkLst>
        </pc:spChg>
        <pc:spChg chg="mod">
          <ac:chgData name="Vladimír Barjak" userId="98f03585-b252-45d3-9ea0-670642a401ad" providerId="ADAL" clId="{BCD6BD34-D4C8-4984-A1E9-EE4CFA759939}" dt="2024-02-16T10:08:37.399" v="54" actId="1076"/>
          <ac:spMkLst>
            <pc:docMk/>
            <pc:sldMk cId="0" sldId="256"/>
            <ac:spMk id="14" creationId="{00000000-0000-0000-0000-000000000000}"/>
          </ac:spMkLst>
        </pc:spChg>
        <pc:spChg chg="mod">
          <ac:chgData name="Vladimír Barjak" userId="98f03585-b252-45d3-9ea0-670642a401ad" providerId="ADAL" clId="{BCD6BD34-D4C8-4984-A1E9-EE4CFA759939}" dt="2024-02-16T10:08:46.278" v="55" actId="1076"/>
          <ac:spMkLst>
            <pc:docMk/>
            <pc:sldMk cId="0" sldId="256"/>
            <ac:spMk id="15" creationId="{00000000-0000-0000-0000-000000000000}"/>
          </ac:spMkLst>
        </pc:spChg>
        <pc:spChg chg="mod">
          <ac:chgData name="Vladimír Barjak" userId="98f03585-b252-45d3-9ea0-670642a401ad" providerId="ADAL" clId="{BCD6BD34-D4C8-4984-A1E9-EE4CFA759939}" dt="2024-02-16T10:08:46.278" v="55" actId="1076"/>
          <ac:spMkLst>
            <pc:docMk/>
            <pc:sldMk cId="0" sldId="256"/>
            <ac:spMk id="16" creationId="{00000000-0000-0000-0000-000000000000}"/>
          </ac:spMkLst>
        </pc:spChg>
        <pc:spChg chg="mod">
          <ac:chgData name="Vladimír Barjak" userId="98f03585-b252-45d3-9ea0-670642a401ad" providerId="ADAL" clId="{BCD6BD34-D4C8-4984-A1E9-EE4CFA759939}" dt="2024-02-16T10:08:57.449" v="56" actId="1076"/>
          <ac:spMkLst>
            <pc:docMk/>
            <pc:sldMk cId="0" sldId="256"/>
            <ac:spMk id="17" creationId="{00000000-0000-0000-0000-000000000000}"/>
          </ac:spMkLst>
        </pc:spChg>
        <pc:spChg chg="mod">
          <ac:chgData name="Vladimír Barjak" userId="98f03585-b252-45d3-9ea0-670642a401ad" providerId="ADAL" clId="{BCD6BD34-D4C8-4984-A1E9-EE4CFA759939}" dt="2024-02-16T10:09:09.307" v="57" actId="1076"/>
          <ac:spMkLst>
            <pc:docMk/>
            <pc:sldMk cId="0" sldId="256"/>
            <ac:spMk id="18" creationId="{00000000-0000-0000-0000-000000000000}"/>
          </ac:spMkLst>
        </pc:spChg>
        <pc:spChg chg="mod">
          <ac:chgData name="Vladimír Barjak" userId="98f03585-b252-45d3-9ea0-670642a401ad" providerId="ADAL" clId="{BCD6BD34-D4C8-4984-A1E9-EE4CFA759939}" dt="2024-02-16T10:01:05.596" v="3" actId="113"/>
          <ac:spMkLst>
            <pc:docMk/>
            <pc:sldMk cId="0" sldId="256"/>
            <ac:spMk id="19" creationId="{00000000-0000-0000-0000-000000000000}"/>
          </ac:spMkLst>
        </pc:spChg>
        <pc:spChg chg="mod">
          <ac:chgData name="Vladimír Barjak" userId="98f03585-b252-45d3-9ea0-670642a401ad" providerId="ADAL" clId="{BCD6BD34-D4C8-4984-A1E9-EE4CFA759939}" dt="2024-02-16T10:01:11.823" v="5" actId="113"/>
          <ac:spMkLst>
            <pc:docMk/>
            <pc:sldMk cId="0" sldId="256"/>
            <ac:spMk id="20" creationId="{00000000-0000-0000-0000-000000000000}"/>
          </ac:spMkLst>
        </pc:spChg>
        <pc:spChg chg="mod">
          <ac:chgData name="Vladimír Barjak" userId="98f03585-b252-45d3-9ea0-670642a401ad" providerId="ADAL" clId="{BCD6BD34-D4C8-4984-A1E9-EE4CFA759939}" dt="2024-02-16T10:01:50.489" v="7" actId="14100"/>
          <ac:spMkLst>
            <pc:docMk/>
            <pc:sldMk cId="0" sldId="256"/>
            <ac:spMk id="21" creationId="{00000000-0000-0000-0000-000000000000}"/>
          </ac:spMkLst>
        </pc:spChg>
        <pc:spChg chg="mod">
          <ac:chgData name="Vladimír Barjak" userId="98f03585-b252-45d3-9ea0-670642a401ad" providerId="ADAL" clId="{BCD6BD34-D4C8-4984-A1E9-EE4CFA759939}" dt="2024-02-16T10:01:54.499" v="8" actId="14100"/>
          <ac:spMkLst>
            <pc:docMk/>
            <pc:sldMk cId="0" sldId="256"/>
            <ac:spMk id="22" creationId="{00000000-0000-0000-0000-000000000000}"/>
          </ac:spMkLst>
        </pc:spChg>
        <pc:spChg chg="mod">
          <ac:chgData name="Vladimír Barjak" userId="98f03585-b252-45d3-9ea0-670642a401ad" providerId="ADAL" clId="{BCD6BD34-D4C8-4984-A1E9-EE4CFA759939}" dt="2024-02-16T10:08:04.117" v="50" actId="1076"/>
          <ac:spMkLst>
            <pc:docMk/>
            <pc:sldMk cId="0" sldId="256"/>
            <ac:spMk id="23" creationId="{00000000-0000-0000-0000-000000000000}"/>
          </ac:spMkLst>
        </pc:spChg>
        <pc:spChg chg="mod">
          <ac:chgData name="Vladimír Barjak" userId="98f03585-b252-45d3-9ea0-670642a401ad" providerId="ADAL" clId="{BCD6BD34-D4C8-4984-A1E9-EE4CFA759939}" dt="2024-02-16T10:08:04.117" v="50" actId="1076"/>
          <ac:spMkLst>
            <pc:docMk/>
            <pc:sldMk cId="0" sldId="256"/>
            <ac:spMk id="2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A0DEF-53A0-44BB-88FF-CB45A5C9EFD6}" type="datetimeFigureOut">
              <a:rPr lang="sk-SK" smtClean="0"/>
              <a:t>22. 10. 2024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3E8D5-4D9D-49AD-B746-8B283A76273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43596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23E8D5-4D9D-49AD-B746-8B283A76273A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3409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23E8D5-4D9D-49AD-B746-8B283A76273A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3409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23E8D5-4D9D-49AD-B746-8B283A76273A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3409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342004" y="13969"/>
            <a:ext cx="4203954" cy="512889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0690" y="2026284"/>
            <a:ext cx="6681469" cy="7867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690" y="2026284"/>
            <a:ext cx="3627754" cy="742511"/>
          </a:xfrm>
          <a:prstGeom prst="rect">
            <a:avLst/>
          </a:prstGeom>
          <a:solidFill>
            <a:srgbClr val="920529"/>
          </a:solidFill>
        </p:spPr>
        <p:txBody>
          <a:bodyPr vert="horz" wrap="square" lIns="0" tIns="3810" rIns="0" bIns="0" rtlCol="0">
            <a:spAutoFit/>
          </a:bodyPr>
          <a:lstStyle/>
          <a:p>
            <a:pPr marL="220345">
              <a:lnSpc>
                <a:spcPct val="100000"/>
              </a:lnSpc>
              <a:spcBef>
                <a:spcPts val="30"/>
              </a:spcBef>
            </a:pPr>
            <a:r>
              <a:rPr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Pozvánka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2714625" cy="1195070"/>
          </a:xfrm>
          <a:custGeom>
            <a:avLst/>
            <a:gdLst/>
            <a:ahLst/>
            <a:cxnLst/>
            <a:rect l="l" t="t" r="r" b="b"/>
            <a:pathLst>
              <a:path w="2714625" h="1195070">
                <a:moveTo>
                  <a:pt x="2714625" y="0"/>
                </a:moveTo>
                <a:lnTo>
                  <a:pt x="0" y="0"/>
                </a:lnTo>
                <a:lnTo>
                  <a:pt x="0" y="1195069"/>
                </a:lnTo>
                <a:lnTo>
                  <a:pt x="2503424" y="1195069"/>
                </a:lnTo>
                <a:lnTo>
                  <a:pt x="2551832" y="1189488"/>
                </a:lnTo>
                <a:lnTo>
                  <a:pt x="2596279" y="1173593"/>
                </a:lnTo>
                <a:lnTo>
                  <a:pt x="2635495" y="1148653"/>
                </a:lnTo>
                <a:lnTo>
                  <a:pt x="2668208" y="1115940"/>
                </a:lnTo>
                <a:lnTo>
                  <a:pt x="2693148" y="1076724"/>
                </a:lnTo>
                <a:lnTo>
                  <a:pt x="2709044" y="1032277"/>
                </a:lnTo>
                <a:lnTo>
                  <a:pt x="2714625" y="983868"/>
                </a:lnTo>
                <a:lnTo>
                  <a:pt x="2714625" y="0"/>
                </a:lnTo>
                <a:close/>
              </a:path>
            </a:pathLst>
          </a:custGeom>
          <a:solidFill>
            <a:srgbClr val="CA08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0660" y="77215"/>
            <a:ext cx="22523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INTERNÁ</a:t>
            </a:r>
            <a:r>
              <a:rPr sz="2000" b="1" spc="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AKADÉMIA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0055" y="2854324"/>
            <a:ext cx="5283184" cy="1275670"/>
          </a:xfrm>
          <a:prstGeom prst="rect">
            <a:avLst/>
          </a:prstGeom>
          <a:solidFill>
            <a:srgbClr val="008DBA"/>
          </a:solidFill>
        </p:spPr>
        <p:txBody>
          <a:bodyPr vert="horz" wrap="square" lIns="0" tIns="95250" rIns="0" bIns="0" rtlCol="0">
            <a:spAutoFit/>
          </a:bodyPr>
          <a:lstStyle/>
          <a:p>
            <a:pPr marR="283210" algn="ctr">
              <a:lnSpc>
                <a:spcPct val="130000"/>
              </a:lnSpc>
              <a:spcBef>
                <a:spcPts val="750"/>
              </a:spcBef>
            </a:pPr>
            <a:r>
              <a:rPr lang="sk-SK" sz="260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Deeskalácia konfliktov a zvládanie verbálnej agresie</a:t>
            </a:r>
          </a:p>
          <a:p>
            <a:pPr marR="283210" algn="ctr">
              <a:lnSpc>
                <a:spcPct val="130000"/>
              </a:lnSpc>
              <a:spcBef>
                <a:spcPts val="750"/>
              </a:spcBef>
            </a:pPr>
            <a:endParaRPr sz="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6880" y="537209"/>
            <a:ext cx="1724533" cy="511175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9616" y="10443846"/>
            <a:ext cx="7560945" cy="249554"/>
          </a:xfrm>
          <a:custGeom>
            <a:avLst/>
            <a:gdLst/>
            <a:ahLst/>
            <a:cxnLst/>
            <a:rect l="l" t="t" r="r" b="b"/>
            <a:pathLst>
              <a:path w="7560945" h="249554">
                <a:moveTo>
                  <a:pt x="0" y="0"/>
                </a:moveTo>
                <a:lnTo>
                  <a:pt x="0" y="249554"/>
                </a:lnTo>
                <a:lnTo>
                  <a:pt x="7560563" y="249554"/>
                </a:lnTo>
                <a:lnTo>
                  <a:pt x="7560563" y="0"/>
                </a:lnTo>
                <a:lnTo>
                  <a:pt x="0" y="0"/>
                </a:lnTo>
                <a:close/>
              </a:path>
            </a:pathLst>
          </a:custGeom>
          <a:solidFill>
            <a:srgbClr val="CC1543"/>
          </a:solidFill>
        </p:spPr>
        <p:txBody>
          <a:bodyPr wrap="square" lIns="0" tIns="0" rIns="0" bIns="0" rtlCol="0"/>
          <a:lstStyle/>
          <a:p>
            <a:endParaRPr sz="12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7879" y="7589008"/>
            <a:ext cx="1014371" cy="205184"/>
          </a:xfrm>
          <a:prstGeom prst="rect">
            <a:avLst/>
          </a:prstGeom>
          <a:solidFill>
            <a:srgbClr val="CC1543"/>
          </a:solidFill>
        </p:spPr>
        <p:txBody>
          <a:bodyPr vert="horz" wrap="square" lIns="0" tIns="0" rIns="0" bIns="0" rtlCol="0">
            <a:spAutoFit/>
          </a:bodyPr>
          <a:lstStyle/>
          <a:p>
            <a:pPr marL="33020">
              <a:lnSpc>
                <a:spcPts val="1560"/>
              </a:lnSpc>
            </a:pPr>
            <a:r>
              <a:rPr sz="140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Program:</a:t>
            </a:r>
            <a:endParaRPr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7879" y="7980874"/>
            <a:ext cx="6483453" cy="23737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k-SK" sz="14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1, Deeskalácia konfliktov: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4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Zručnosti a reakcie ktoré pomáhajú znížiť konfliktné napätie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k-SK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Ako zvýšiť </a:t>
            </a:r>
            <a:r>
              <a:rPr lang="sk-SK" sz="14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spolupracujúce správanie pacienta/príbuzných </a:t>
            </a:r>
          </a:p>
          <a:p>
            <a:pPr>
              <a:lnSpc>
                <a:spcPct val="150000"/>
              </a:lnSpc>
            </a:pPr>
            <a:r>
              <a:rPr lang="sk-SK" sz="14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Komunikácia s verbálne agresívnym pacientom/príbuzným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40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sk-SK" sz="14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 reagovať na nadávanie, vyčítanie, vyhrážanie sa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Nácvik praktických situácií</a:t>
            </a:r>
            <a:r>
              <a:rPr lang="sk-SK" sz="14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sk-SK" sz="1300" kern="1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74704" y="5265204"/>
            <a:ext cx="1405890" cy="219484"/>
          </a:xfrm>
          <a:prstGeom prst="rect">
            <a:avLst/>
          </a:prstGeom>
          <a:solidFill>
            <a:srgbClr val="CC1543"/>
          </a:solidFill>
        </p:spPr>
        <p:txBody>
          <a:bodyPr vert="horz" wrap="square" lIns="0" tIns="0" rIns="0" bIns="0" rtlCol="0">
            <a:spAutoFit/>
          </a:bodyPr>
          <a:lstStyle/>
          <a:p>
            <a:pPr marL="79375">
              <a:lnSpc>
                <a:spcPts val="1760"/>
              </a:lnSpc>
            </a:pPr>
            <a:r>
              <a:rPr sz="140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Dátum a čas</a:t>
            </a:r>
            <a:r>
              <a:rPr sz="1400" b="1" baseline="-3267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sz="1400" b="1" baseline="-3267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21145" y="4721155"/>
            <a:ext cx="7683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E7E6E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sz="1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5657" y="5539277"/>
            <a:ext cx="871855" cy="278923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lang="sk-SK"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6.11.</a:t>
            </a:r>
            <a:r>
              <a:rPr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2024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611053" y="5539540"/>
            <a:ext cx="1173422" cy="527709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lang="sk-SK"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9:00 </a:t>
            </a:r>
            <a:r>
              <a:rPr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1</a:t>
            </a:r>
            <a:r>
              <a:rPr lang="sk-SK"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sk-SK"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endParaRPr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73793" y="5278077"/>
            <a:ext cx="804545" cy="205184"/>
          </a:xfrm>
          <a:prstGeom prst="rect">
            <a:avLst/>
          </a:prstGeom>
          <a:solidFill>
            <a:srgbClr val="CC1543"/>
          </a:solidFill>
        </p:spPr>
        <p:txBody>
          <a:bodyPr vert="horz" wrap="square" lIns="0" tIns="0" rIns="0" bIns="0" rtlCol="0">
            <a:spAutoFit/>
          </a:bodyPr>
          <a:lstStyle/>
          <a:p>
            <a:pPr marL="36830">
              <a:lnSpc>
                <a:spcPts val="1620"/>
              </a:lnSpc>
            </a:pPr>
            <a:r>
              <a:rPr sz="140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Miesto:</a:t>
            </a:r>
            <a:endParaRPr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73793" y="6459451"/>
            <a:ext cx="1624330" cy="209866"/>
          </a:xfrm>
          <a:prstGeom prst="rect">
            <a:avLst/>
          </a:prstGeom>
          <a:solidFill>
            <a:srgbClr val="CC1543"/>
          </a:solidFill>
        </p:spPr>
        <p:txBody>
          <a:bodyPr vert="horz" wrap="square" lIns="0" tIns="0" rIns="0" bIns="0" rtlCol="0">
            <a:spAutoFit/>
          </a:bodyPr>
          <a:lstStyle/>
          <a:p>
            <a:pPr marL="41275">
              <a:lnSpc>
                <a:spcPts val="1650"/>
              </a:lnSpc>
            </a:pPr>
            <a:r>
              <a:rPr sz="1400" b="1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Cieľová</a:t>
            </a:r>
            <a:r>
              <a:rPr sz="140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skupina:</a:t>
            </a:r>
            <a:endParaRPr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73793" y="5617964"/>
            <a:ext cx="265557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Nemocnica AGEL </a:t>
            </a:r>
            <a:r>
              <a:rPr lang="sk-SK" sz="1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Zvolen</a:t>
            </a:r>
            <a:endParaRPr sz="13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773793" y="6777984"/>
            <a:ext cx="3768193" cy="4881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20000"/>
              </a:lnSpc>
              <a:spcBef>
                <a:spcPts val="95"/>
              </a:spcBef>
            </a:pPr>
            <a:r>
              <a:rPr lang="sk-SK" sz="1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lekár, sestra, sanitár, iný zdravotnícky personál,  </a:t>
            </a:r>
          </a:p>
          <a:p>
            <a:pPr marL="12700">
              <a:lnSpc>
                <a:spcPct val="120000"/>
              </a:lnSpc>
              <a:spcBef>
                <a:spcPts val="95"/>
              </a:spcBef>
            </a:pPr>
            <a:r>
              <a:rPr lang="sk-SK" sz="1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nezdravotnícky personál</a:t>
            </a:r>
          </a:p>
        </p:txBody>
      </p:sp>
      <p:sp>
        <p:nvSpPr>
          <p:cNvPr id="7" name="object 19">
            <a:extLst>
              <a:ext uri="{FF2B5EF4-FFF2-40B4-BE49-F238E27FC236}">
                <a16:creationId xmlns:a16="http://schemas.microsoft.com/office/drawing/2014/main" id="{6E7C53E0-D0FA-F604-58FB-D768FA0E6526}"/>
              </a:ext>
            </a:extLst>
          </p:cNvPr>
          <p:cNvSpPr txBox="1"/>
          <p:nvPr/>
        </p:nvSpPr>
        <p:spPr>
          <a:xfrm>
            <a:off x="485833" y="6456869"/>
            <a:ext cx="1319171" cy="205184"/>
          </a:xfrm>
          <a:prstGeom prst="rect">
            <a:avLst/>
          </a:prstGeom>
          <a:solidFill>
            <a:srgbClr val="CC1543"/>
          </a:solidFill>
        </p:spPr>
        <p:txBody>
          <a:bodyPr vert="horz" wrap="square" lIns="0" tIns="0" rIns="0" bIns="0" rtlCol="0">
            <a:spAutoFit/>
          </a:bodyPr>
          <a:lstStyle/>
          <a:p>
            <a:pPr marL="36830">
              <a:lnSpc>
                <a:spcPts val="1620"/>
              </a:lnSpc>
            </a:pPr>
            <a:r>
              <a:rPr lang="sk-SK" sz="140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Prednášajúci:</a:t>
            </a:r>
            <a:endParaRPr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object 21">
            <a:extLst>
              <a:ext uri="{FF2B5EF4-FFF2-40B4-BE49-F238E27FC236}">
                <a16:creationId xmlns:a16="http://schemas.microsoft.com/office/drawing/2014/main" id="{AE6E206D-228D-57FA-C908-716F736C9FF8}"/>
              </a:ext>
            </a:extLst>
          </p:cNvPr>
          <p:cNvSpPr txBox="1"/>
          <p:nvPr/>
        </p:nvSpPr>
        <p:spPr>
          <a:xfrm>
            <a:off x="474704" y="6799574"/>
            <a:ext cx="265557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sk-SK" sz="1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Mgr. Aleš </a:t>
            </a:r>
            <a:r>
              <a:rPr lang="sk-SK" sz="130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Bednařík</a:t>
            </a:r>
            <a:endParaRPr sz="13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690" y="2026284"/>
            <a:ext cx="3627754" cy="742511"/>
          </a:xfrm>
          <a:prstGeom prst="rect">
            <a:avLst/>
          </a:prstGeom>
          <a:solidFill>
            <a:srgbClr val="920529"/>
          </a:solidFill>
        </p:spPr>
        <p:txBody>
          <a:bodyPr vert="horz" wrap="square" lIns="0" tIns="3810" rIns="0" bIns="0" rtlCol="0">
            <a:spAutoFit/>
          </a:bodyPr>
          <a:lstStyle/>
          <a:p>
            <a:pPr marL="220345">
              <a:lnSpc>
                <a:spcPct val="100000"/>
              </a:lnSpc>
              <a:spcBef>
                <a:spcPts val="30"/>
              </a:spcBef>
            </a:pPr>
            <a:r>
              <a:rPr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Pozvánka</a:t>
            </a:r>
          </a:p>
        </p:txBody>
      </p:sp>
      <p:sp>
        <p:nvSpPr>
          <p:cNvPr id="3" name="object 3"/>
          <p:cNvSpPr/>
          <p:nvPr/>
        </p:nvSpPr>
        <p:spPr>
          <a:xfrm>
            <a:off x="253740" y="0"/>
            <a:ext cx="2714625" cy="1195070"/>
          </a:xfrm>
          <a:custGeom>
            <a:avLst/>
            <a:gdLst/>
            <a:ahLst/>
            <a:cxnLst/>
            <a:rect l="l" t="t" r="r" b="b"/>
            <a:pathLst>
              <a:path w="2714625" h="1195070">
                <a:moveTo>
                  <a:pt x="2714625" y="0"/>
                </a:moveTo>
                <a:lnTo>
                  <a:pt x="0" y="0"/>
                </a:lnTo>
                <a:lnTo>
                  <a:pt x="0" y="1195069"/>
                </a:lnTo>
                <a:lnTo>
                  <a:pt x="2503424" y="1195069"/>
                </a:lnTo>
                <a:lnTo>
                  <a:pt x="2551832" y="1189488"/>
                </a:lnTo>
                <a:lnTo>
                  <a:pt x="2596279" y="1173593"/>
                </a:lnTo>
                <a:lnTo>
                  <a:pt x="2635495" y="1148653"/>
                </a:lnTo>
                <a:lnTo>
                  <a:pt x="2668208" y="1115940"/>
                </a:lnTo>
                <a:lnTo>
                  <a:pt x="2693148" y="1076724"/>
                </a:lnTo>
                <a:lnTo>
                  <a:pt x="2709044" y="1032277"/>
                </a:lnTo>
                <a:lnTo>
                  <a:pt x="2714625" y="983868"/>
                </a:lnTo>
                <a:lnTo>
                  <a:pt x="2714625" y="0"/>
                </a:lnTo>
                <a:close/>
              </a:path>
            </a:pathLst>
          </a:custGeom>
          <a:solidFill>
            <a:srgbClr val="CA08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0660" y="77215"/>
            <a:ext cx="22523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INTERNÁ</a:t>
            </a:r>
            <a:r>
              <a:rPr sz="2000" b="1" spc="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AKADÉMIA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0055" y="2854324"/>
            <a:ext cx="5283184" cy="1275670"/>
          </a:xfrm>
          <a:prstGeom prst="rect">
            <a:avLst/>
          </a:prstGeom>
          <a:solidFill>
            <a:srgbClr val="008DBA"/>
          </a:solidFill>
        </p:spPr>
        <p:txBody>
          <a:bodyPr vert="horz" wrap="square" lIns="0" tIns="95250" rIns="0" bIns="0" rtlCol="0">
            <a:spAutoFit/>
          </a:bodyPr>
          <a:lstStyle/>
          <a:p>
            <a:pPr marR="283210" algn="ctr">
              <a:lnSpc>
                <a:spcPct val="130000"/>
              </a:lnSpc>
              <a:spcBef>
                <a:spcPts val="750"/>
              </a:spcBef>
            </a:pPr>
            <a:r>
              <a:rPr lang="sk-SK" sz="260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Deeskalácia konfliktov a zvládanie verbálnej agresie</a:t>
            </a:r>
          </a:p>
          <a:p>
            <a:pPr marR="283210" algn="ctr">
              <a:lnSpc>
                <a:spcPct val="130000"/>
              </a:lnSpc>
              <a:spcBef>
                <a:spcPts val="750"/>
              </a:spcBef>
            </a:pPr>
            <a:endParaRPr sz="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6880" y="537209"/>
            <a:ext cx="1724533" cy="511175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9616" y="10443846"/>
            <a:ext cx="7560945" cy="249554"/>
          </a:xfrm>
          <a:custGeom>
            <a:avLst/>
            <a:gdLst/>
            <a:ahLst/>
            <a:cxnLst/>
            <a:rect l="l" t="t" r="r" b="b"/>
            <a:pathLst>
              <a:path w="7560945" h="249554">
                <a:moveTo>
                  <a:pt x="0" y="0"/>
                </a:moveTo>
                <a:lnTo>
                  <a:pt x="0" y="249554"/>
                </a:lnTo>
                <a:lnTo>
                  <a:pt x="7560563" y="249554"/>
                </a:lnTo>
                <a:lnTo>
                  <a:pt x="7560563" y="0"/>
                </a:lnTo>
                <a:lnTo>
                  <a:pt x="0" y="0"/>
                </a:lnTo>
                <a:close/>
              </a:path>
            </a:pathLst>
          </a:custGeom>
          <a:solidFill>
            <a:srgbClr val="CC1543"/>
          </a:solidFill>
        </p:spPr>
        <p:txBody>
          <a:bodyPr wrap="square" lIns="0" tIns="0" rIns="0" bIns="0" rtlCol="0"/>
          <a:lstStyle/>
          <a:p>
            <a:endParaRPr sz="12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7879" y="7589008"/>
            <a:ext cx="1014371" cy="205184"/>
          </a:xfrm>
          <a:prstGeom prst="rect">
            <a:avLst/>
          </a:prstGeom>
          <a:solidFill>
            <a:srgbClr val="CC1543"/>
          </a:solidFill>
        </p:spPr>
        <p:txBody>
          <a:bodyPr vert="horz" wrap="square" lIns="0" tIns="0" rIns="0" bIns="0" rtlCol="0">
            <a:spAutoFit/>
          </a:bodyPr>
          <a:lstStyle/>
          <a:p>
            <a:pPr marL="33020">
              <a:lnSpc>
                <a:spcPts val="1560"/>
              </a:lnSpc>
            </a:pPr>
            <a:r>
              <a:rPr sz="140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Program:</a:t>
            </a:r>
            <a:endParaRPr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7879" y="7980874"/>
            <a:ext cx="6483453" cy="23737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k-SK" sz="14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1, Deeskalácia konfliktov: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4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Zručnosti a reakcie ktoré pomáhajú znížiť konfliktné napätie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k-SK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Ako zvýšiť </a:t>
            </a:r>
            <a:r>
              <a:rPr lang="sk-SK" sz="14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spolupracujúce správanie pacienta/príbuzných </a:t>
            </a:r>
          </a:p>
          <a:p>
            <a:pPr>
              <a:lnSpc>
                <a:spcPct val="150000"/>
              </a:lnSpc>
            </a:pPr>
            <a:r>
              <a:rPr lang="sk-SK" sz="14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Komunikácia s verbálne agresívnym pacientom/príbuzným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40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sk-SK" sz="14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 reagovať na nadávanie, vyčítanie, vyhrážanie sa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Nácvik praktických situácií</a:t>
            </a:r>
            <a:r>
              <a:rPr lang="sk-SK" sz="14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sk-SK" sz="1300" kern="1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74704" y="5265204"/>
            <a:ext cx="1405890" cy="219484"/>
          </a:xfrm>
          <a:prstGeom prst="rect">
            <a:avLst/>
          </a:prstGeom>
          <a:solidFill>
            <a:srgbClr val="CC1543"/>
          </a:solidFill>
        </p:spPr>
        <p:txBody>
          <a:bodyPr vert="horz" wrap="square" lIns="0" tIns="0" rIns="0" bIns="0" rtlCol="0">
            <a:spAutoFit/>
          </a:bodyPr>
          <a:lstStyle/>
          <a:p>
            <a:pPr marL="79375">
              <a:lnSpc>
                <a:spcPts val="1760"/>
              </a:lnSpc>
            </a:pPr>
            <a:r>
              <a:rPr sz="140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Dátum a čas</a:t>
            </a:r>
            <a:r>
              <a:rPr sz="1400" b="1" baseline="-3267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sz="1400" b="1" baseline="-3267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21145" y="4721155"/>
            <a:ext cx="7683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E7E6E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sz="1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5657" y="5539277"/>
            <a:ext cx="871855" cy="278923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lang="sk-SK"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7.11.</a:t>
            </a:r>
            <a:r>
              <a:rPr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2024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611053" y="5539540"/>
            <a:ext cx="1173422" cy="527709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lang="sk-SK"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9:00 </a:t>
            </a:r>
            <a:r>
              <a:rPr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1</a:t>
            </a:r>
            <a:r>
              <a:rPr lang="sk-SK"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sk-SK"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endParaRPr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73793" y="5278077"/>
            <a:ext cx="804545" cy="205184"/>
          </a:xfrm>
          <a:prstGeom prst="rect">
            <a:avLst/>
          </a:prstGeom>
          <a:solidFill>
            <a:srgbClr val="CC1543"/>
          </a:solidFill>
        </p:spPr>
        <p:txBody>
          <a:bodyPr vert="horz" wrap="square" lIns="0" tIns="0" rIns="0" bIns="0" rtlCol="0">
            <a:spAutoFit/>
          </a:bodyPr>
          <a:lstStyle/>
          <a:p>
            <a:pPr marL="36830">
              <a:lnSpc>
                <a:spcPts val="1620"/>
              </a:lnSpc>
            </a:pPr>
            <a:r>
              <a:rPr sz="140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Miesto:</a:t>
            </a:r>
            <a:endParaRPr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73793" y="6459451"/>
            <a:ext cx="1624330" cy="209866"/>
          </a:xfrm>
          <a:prstGeom prst="rect">
            <a:avLst/>
          </a:prstGeom>
          <a:solidFill>
            <a:srgbClr val="CC1543"/>
          </a:solidFill>
        </p:spPr>
        <p:txBody>
          <a:bodyPr vert="horz" wrap="square" lIns="0" tIns="0" rIns="0" bIns="0" rtlCol="0">
            <a:spAutoFit/>
          </a:bodyPr>
          <a:lstStyle/>
          <a:p>
            <a:pPr marL="41275">
              <a:lnSpc>
                <a:spcPts val="1650"/>
              </a:lnSpc>
            </a:pPr>
            <a:r>
              <a:rPr sz="1400" b="1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Cieľová</a:t>
            </a:r>
            <a:r>
              <a:rPr sz="140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skupina:</a:t>
            </a:r>
            <a:endParaRPr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73793" y="5617964"/>
            <a:ext cx="265557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Nemocnica AGEL </a:t>
            </a:r>
            <a:r>
              <a:rPr lang="sk-SK" sz="1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Levice</a:t>
            </a:r>
            <a:endParaRPr sz="13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773793" y="6777984"/>
            <a:ext cx="3768193" cy="4881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20000"/>
              </a:lnSpc>
              <a:spcBef>
                <a:spcPts val="95"/>
              </a:spcBef>
            </a:pPr>
            <a:r>
              <a:rPr lang="sk-SK" sz="1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lekár, sestra, sanitár, iný zdravotnícky personál,  </a:t>
            </a:r>
          </a:p>
          <a:p>
            <a:pPr marL="12700">
              <a:lnSpc>
                <a:spcPct val="120000"/>
              </a:lnSpc>
              <a:spcBef>
                <a:spcPts val="95"/>
              </a:spcBef>
            </a:pPr>
            <a:r>
              <a:rPr lang="sk-SK" sz="1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nezdravotnícky personál</a:t>
            </a:r>
          </a:p>
        </p:txBody>
      </p:sp>
      <p:sp>
        <p:nvSpPr>
          <p:cNvPr id="7" name="object 19">
            <a:extLst>
              <a:ext uri="{FF2B5EF4-FFF2-40B4-BE49-F238E27FC236}">
                <a16:creationId xmlns:a16="http://schemas.microsoft.com/office/drawing/2014/main" id="{6E7C53E0-D0FA-F604-58FB-D768FA0E6526}"/>
              </a:ext>
            </a:extLst>
          </p:cNvPr>
          <p:cNvSpPr txBox="1"/>
          <p:nvPr/>
        </p:nvSpPr>
        <p:spPr>
          <a:xfrm>
            <a:off x="485833" y="6456869"/>
            <a:ext cx="1319171" cy="205184"/>
          </a:xfrm>
          <a:prstGeom prst="rect">
            <a:avLst/>
          </a:prstGeom>
          <a:solidFill>
            <a:srgbClr val="CC1543"/>
          </a:solidFill>
        </p:spPr>
        <p:txBody>
          <a:bodyPr vert="horz" wrap="square" lIns="0" tIns="0" rIns="0" bIns="0" rtlCol="0">
            <a:spAutoFit/>
          </a:bodyPr>
          <a:lstStyle/>
          <a:p>
            <a:pPr marL="36830">
              <a:lnSpc>
                <a:spcPts val="1620"/>
              </a:lnSpc>
            </a:pPr>
            <a:r>
              <a:rPr lang="sk-SK" sz="140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Prednášajúci:</a:t>
            </a:r>
            <a:endParaRPr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object 21">
            <a:extLst>
              <a:ext uri="{FF2B5EF4-FFF2-40B4-BE49-F238E27FC236}">
                <a16:creationId xmlns:a16="http://schemas.microsoft.com/office/drawing/2014/main" id="{AE6E206D-228D-57FA-C908-716F736C9FF8}"/>
              </a:ext>
            </a:extLst>
          </p:cNvPr>
          <p:cNvSpPr txBox="1"/>
          <p:nvPr/>
        </p:nvSpPr>
        <p:spPr>
          <a:xfrm>
            <a:off x="474704" y="6799574"/>
            <a:ext cx="265557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sk-SK" sz="1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Mgr. Aleš </a:t>
            </a:r>
            <a:r>
              <a:rPr lang="sk-SK" sz="130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Bednařík</a:t>
            </a:r>
            <a:endParaRPr sz="13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690" y="2026284"/>
            <a:ext cx="3627754" cy="742511"/>
          </a:xfrm>
          <a:prstGeom prst="rect">
            <a:avLst/>
          </a:prstGeom>
          <a:solidFill>
            <a:srgbClr val="920529"/>
          </a:solidFill>
        </p:spPr>
        <p:txBody>
          <a:bodyPr vert="horz" wrap="square" lIns="0" tIns="3810" rIns="0" bIns="0" rtlCol="0">
            <a:spAutoFit/>
          </a:bodyPr>
          <a:lstStyle/>
          <a:p>
            <a:pPr marL="220345">
              <a:lnSpc>
                <a:spcPct val="100000"/>
              </a:lnSpc>
              <a:spcBef>
                <a:spcPts val="30"/>
              </a:spcBef>
            </a:pPr>
            <a:r>
              <a:rPr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Pozvánka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2714625" cy="1195070"/>
          </a:xfrm>
          <a:custGeom>
            <a:avLst/>
            <a:gdLst/>
            <a:ahLst/>
            <a:cxnLst/>
            <a:rect l="l" t="t" r="r" b="b"/>
            <a:pathLst>
              <a:path w="2714625" h="1195070">
                <a:moveTo>
                  <a:pt x="2714625" y="0"/>
                </a:moveTo>
                <a:lnTo>
                  <a:pt x="0" y="0"/>
                </a:lnTo>
                <a:lnTo>
                  <a:pt x="0" y="1195069"/>
                </a:lnTo>
                <a:lnTo>
                  <a:pt x="2503424" y="1195069"/>
                </a:lnTo>
                <a:lnTo>
                  <a:pt x="2551832" y="1189488"/>
                </a:lnTo>
                <a:lnTo>
                  <a:pt x="2596279" y="1173593"/>
                </a:lnTo>
                <a:lnTo>
                  <a:pt x="2635495" y="1148653"/>
                </a:lnTo>
                <a:lnTo>
                  <a:pt x="2668208" y="1115940"/>
                </a:lnTo>
                <a:lnTo>
                  <a:pt x="2693148" y="1076724"/>
                </a:lnTo>
                <a:lnTo>
                  <a:pt x="2709044" y="1032277"/>
                </a:lnTo>
                <a:lnTo>
                  <a:pt x="2714625" y="983868"/>
                </a:lnTo>
                <a:lnTo>
                  <a:pt x="2714625" y="0"/>
                </a:lnTo>
                <a:close/>
              </a:path>
            </a:pathLst>
          </a:custGeom>
          <a:solidFill>
            <a:srgbClr val="CA08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0660" y="77215"/>
            <a:ext cx="22523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INTERNÁ</a:t>
            </a:r>
            <a:r>
              <a:rPr sz="2000" b="1" spc="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AKADÉMIA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0055" y="2854324"/>
            <a:ext cx="5283184" cy="1275670"/>
          </a:xfrm>
          <a:prstGeom prst="rect">
            <a:avLst/>
          </a:prstGeom>
          <a:solidFill>
            <a:srgbClr val="008DBA"/>
          </a:solidFill>
        </p:spPr>
        <p:txBody>
          <a:bodyPr vert="horz" wrap="square" lIns="0" tIns="95250" rIns="0" bIns="0" rtlCol="0">
            <a:spAutoFit/>
          </a:bodyPr>
          <a:lstStyle/>
          <a:p>
            <a:pPr marR="283210" algn="ctr">
              <a:lnSpc>
                <a:spcPct val="130000"/>
              </a:lnSpc>
              <a:spcBef>
                <a:spcPts val="750"/>
              </a:spcBef>
            </a:pPr>
            <a:r>
              <a:rPr lang="sk-SK" sz="260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Deeskalácia konfliktov a zvládanie verbálnej agresie</a:t>
            </a:r>
          </a:p>
          <a:p>
            <a:pPr marR="283210" algn="ctr">
              <a:lnSpc>
                <a:spcPct val="130000"/>
              </a:lnSpc>
              <a:spcBef>
                <a:spcPts val="750"/>
              </a:spcBef>
            </a:pPr>
            <a:endParaRPr sz="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6880" y="537209"/>
            <a:ext cx="1724533" cy="511175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9616" y="10443846"/>
            <a:ext cx="7560945" cy="249554"/>
          </a:xfrm>
          <a:custGeom>
            <a:avLst/>
            <a:gdLst/>
            <a:ahLst/>
            <a:cxnLst/>
            <a:rect l="l" t="t" r="r" b="b"/>
            <a:pathLst>
              <a:path w="7560945" h="249554">
                <a:moveTo>
                  <a:pt x="0" y="0"/>
                </a:moveTo>
                <a:lnTo>
                  <a:pt x="0" y="249554"/>
                </a:lnTo>
                <a:lnTo>
                  <a:pt x="7560563" y="249554"/>
                </a:lnTo>
                <a:lnTo>
                  <a:pt x="7560563" y="0"/>
                </a:lnTo>
                <a:lnTo>
                  <a:pt x="0" y="0"/>
                </a:lnTo>
                <a:close/>
              </a:path>
            </a:pathLst>
          </a:custGeom>
          <a:solidFill>
            <a:srgbClr val="CC1543"/>
          </a:solidFill>
        </p:spPr>
        <p:txBody>
          <a:bodyPr wrap="square" lIns="0" tIns="0" rIns="0" bIns="0" rtlCol="0"/>
          <a:lstStyle/>
          <a:p>
            <a:endParaRPr sz="12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7879" y="7589008"/>
            <a:ext cx="1014371" cy="205184"/>
          </a:xfrm>
          <a:prstGeom prst="rect">
            <a:avLst/>
          </a:prstGeom>
          <a:solidFill>
            <a:srgbClr val="CC1543"/>
          </a:solidFill>
        </p:spPr>
        <p:txBody>
          <a:bodyPr vert="horz" wrap="square" lIns="0" tIns="0" rIns="0" bIns="0" rtlCol="0">
            <a:spAutoFit/>
          </a:bodyPr>
          <a:lstStyle/>
          <a:p>
            <a:pPr marL="33020">
              <a:lnSpc>
                <a:spcPts val="1560"/>
              </a:lnSpc>
            </a:pPr>
            <a:r>
              <a:rPr sz="140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Program:</a:t>
            </a:r>
            <a:endParaRPr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7879" y="7980874"/>
            <a:ext cx="6483453" cy="23737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k-SK" sz="14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1, Deeskalácia konfliktov: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4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Zručnosti a reakcie ktoré pomáhajú znížiť konfliktné napätie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k-SK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Ako zvýšiť </a:t>
            </a:r>
            <a:r>
              <a:rPr lang="sk-SK" sz="14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spolupracujúce správanie pacienta/príbuzných </a:t>
            </a:r>
          </a:p>
          <a:p>
            <a:pPr>
              <a:lnSpc>
                <a:spcPct val="150000"/>
              </a:lnSpc>
            </a:pPr>
            <a:r>
              <a:rPr lang="sk-SK" sz="14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Komunikácia s verbálne agresívnym pacientom/príbuzným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40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sk-SK" sz="14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 reagovať na nadávanie, vyčítanie, vyhrážanie sa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Nácvik praktických situácií</a:t>
            </a:r>
            <a:r>
              <a:rPr lang="sk-SK" sz="14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sk-SK" sz="1300" kern="1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74704" y="5265204"/>
            <a:ext cx="1405890" cy="219484"/>
          </a:xfrm>
          <a:prstGeom prst="rect">
            <a:avLst/>
          </a:prstGeom>
          <a:solidFill>
            <a:srgbClr val="CC1543"/>
          </a:solidFill>
        </p:spPr>
        <p:txBody>
          <a:bodyPr vert="horz" wrap="square" lIns="0" tIns="0" rIns="0" bIns="0" rtlCol="0">
            <a:spAutoFit/>
          </a:bodyPr>
          <a:lstStyle/>
          <a:p>
            <a:pPr marL="79375">
              <a:lnSpc>
                <a:spcPts val="1760"/>
              </a:lnSpc>
            </a:pPr>
            <a:r>
              <a:rPr sz="140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Dátum a čas</a:t>
            </a:r>
            <a:r>
              <a:rPr sz="1400" b="1" baseline="-3267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sz="1400" b="1" baseline="-3267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21145" y="4721155"/>
            <a:ext cx="7683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E7E6E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sz="1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5657" y="5539277"/>
            <a:ext cx="871855" cy="278923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lang="sk-SK"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19.11.</a:t>
            </a:r>
            <a:r>
              <a:rPr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2024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611053" y="5539540"/>
            <a:ext cx="1173422" cy="527709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lang="sk-SK"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9:00 </a:t>
            </a:r>
            <a:r>
              <a:rPr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1</a:t>
            </a:r>
            <a:r>
              <a:rPr lang="sk-SK"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sk-SK"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endParaRPr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73793" y="5278077"/>
            <a:ext cx="804545" cy="205184"/>
          </a:xfrm>
          <a:prstGeom prst="rect">
            <a:avLst/>
          </a:prstGeom>
          <a:solidFill>
            <a:srgbClr val="CC1543"/>
          </a:solidFill>
        </p:spPr>
        <p:txBody>
          <a:bodyPr vert="horz" wrap="square" lIns="0" tIns="0" rIns="0" bIns="0" rtlCol="0">
            <a:spAutoFit/>
          </a:bodyPr>
          <a:lstStyle/>
          <a:p>
            <a:pPr marL="36830">
              <a:lnSpc>
                <a:spcPts val="1620"/>
              </a:lnSpc>
            </a:pPr>
            <a:r>
              <a:rPr sz="140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Miesto:</a:t>
            </a:r>
            <a:endParaRPr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73793" y="6459451"/>
            <a:ext cx="1624330" cy="209866"/>
          </a:xfrm>
          <a:prstGeom prst="rect">
            <a:avLst/>
          </a:prstGeom>
          <a:solidFill>
            <a:srgbClr val="CC1543"/>
          </a:solidFill>
        </p:spPr>
        <p:txBody>
          <a:bodyPr vert="horz" wrap="square" lIns="0" tIns="0" rIns="0" bIns="0" rtlCol="0">
            <a:spAutoFit/>
          </a:bodyPr>
          <a:lstStyle/>
          <a:p>
            <a:pPr marL="41275">
              <a:lnSpc>
                <a:spcPts val="1650"/>
              </a:lnSpc>
            </a:pPr>
            <a:r>
              <a:rPr sz="1400" b="1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Cieľová</a:t>
            </a:r>
            <a:r>
              <a:rPr sz="140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skupina:</a:t>
            </a:r>
            <a:endParaRPr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73793" y="5617964"/>
            <a:ext cx="265557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Nemocnica AGEL </a:t>
            </a:r>
            <a:r>
              <a:rPr lang="sk-SK" sz="1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Zvolen</a:t>
            </a:r>
            <a:endParaRPr sz="13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773793" y="6777984"/>
            <a:ext cx="3768193" cy="4881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20000"/>
              </a:lnSpc>
              <a:spcBef>
                <a:spcPts val="95"/>
              </a:spcBef>
            </a:pPr>
            <a:r>
              <a:rPr lang="sk-SK" sz="1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lekár, sestra, sanitár, iný zdravotnícky personál,  </a:t>
            </a:r>
          </a:p>
          <a:p>
            <a:pPr marL="12700">
              <a:lnSpc>
                <a:spcPct val="120000"/>
              </a:lnSpc>
              <a:spcBef>
                <a:spcPts val="95"/>
              </a:spcBef>
            </a:pPr>
            <a:r>
              <a:rPr lang="sk-SK" sz="1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nezdravotnícky personál</a:t>
            </a:r>
          </a:p>
        </p:txBody>
      </p:sp>
      <p:sp>
        <p:nvSpPr>
          <p:cNvPr id="7" name="object 19">
            <a:extLst>
              <a:ext uri="{FF2B5EF4-FFF2-40B4-BE49-F238E27FC236}">
                <a16:creationId xmlns:a16="http://schemas.microsoft.com/office/drawing/2014/main" id="{6E7C53E0-D0FA-F604-58FB-D768FA0E6526}"/>
              </a:ext>
            </a:extLst>
          </p:cNvPr>
          <p:cNvSpPr txBox="1"/>
          <p:nvPr/>
        </p:nvSpPr>
        <p:spPr>
          <a:xfrm>
            <a:off x="485833" y="6456869"/>
            <a:ext cx="1319171" cy="205184"/>
          </a:xfrm>
          <a:prstGeom prst="rect">
            <a:avLst/>
          </a:prstGeom>
          <a:solidFill>
            <a:srgbClr val="CC1543"/>
          </a:solidFill>
        </p:spPr>
        <p:txBody>
          <a:bodyPr vert="horz" wrap="square" lIns="0" tIns="0" rIns="0" bIns="0" rtlCol="0">
            <a:spAutoFit/>
          </a:bodyPr>
          <a:lstStyle/>
          <a:p>
            <a:pPr marL="36830">
              <a:lnSpc>
                <a:spcPts val="1620"/>
              </a:lnSpc>
            </a:pPr>
            <a:r>
              <a:rPr lang="sk-SK" sz="140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Prednášajúci:</a:t>
            </a:r>
            <a:endParaRPr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object 21">
            <a:extLst>
              <a:ext uri="{FF2B5EF4-FFF2-40B4-BE49-F238E27FC236}">
                <a16:creationId xmlns:a16="http://schemas.microsoft.com/office/drawing/2014/main" id="{AE6E206D-228D-57FA-C908-716F736C9FF8}"/>
              </a:ext>
            </a:extLst>
          </p:cNvPr>
          <p:cNvSpPr txBox="1"/>
          <p:nvPr/>
        </p:nvSpPr>
        <p:spPr>
          <a:xfrm>
            <a:off x="474704" y="6799574"/>
            <a:ext cx="265557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sk-SK" sz="1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Mgr. Aleš </a:t>
            </a:r>
            <a:r>
              <a:rPr lang="sk-SK" sz="130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Bednařík</a:t>
            </a:r>
            <a:endParaRPr sz="13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279</Words>
  <Application>Microsoft Office PowerPoint</Application>
  <PresentationFormat>Vlastná</PresentationFormat>
  <Paragraphs>66</Paragraphs>
  <Slides>3</Slides>
  <Notes>3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9" baseType="lpstr">
      <vt:lpstr>Aptos</vt:lpstr>
      <vt:lpstr>Arial</vt:lpstr>
      <vt:lpstr>Arial Black</vt:lpstr>
      <vt:lpstr>Calibri</vt:lpstr>
      <vt:lpstr>Open sans</vt:lpstr>
      <vt:lpstr>Office Theme</vt:lpstr>
      <vt:lpstr>Pozvánka</vt:lpstr>
      <vt:lpstr>Pozvánka</vt:lpstr>
      <vt:lpstr>Pozvánka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Pozvánka</dc:title>
  <dc:creator>Mário Fečo</dc:creator>
  <cp:lastModifiedBy>Kmošková Jana</cp:lastModifiedBy>
  <cp:revision>13</cp:revision>
  <dcterms:created xsi:type="dcterms:W3CDTF">2024-02-09T09:20:21Z</dcterms:created>
  <dcterms:modified xsi:type="dcterms:W3CDTF">2024-10-22T06:01:04Z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2024-02-06T00:00:00Z</vt:filetime>
  </property>
  <property fmtid="{D5CDD505-2E9C-101B-9397-08002B2CF9AE}" pid="3" name="Creator">
    <vt:lpwstr>Microsoft® Word pre Microsoft 365</vt:lpwstr>
  </property>
  <property fmtid="{D5CDD505-2E9C-101B-9397-08002B2CF9AE}" pid="4" name="LastSaved">
    <vt:filetime>2024-02-09T00:00:00Z</vt:filetime>
  </property>
  <property fmtid="{D5CDD505-2E9C-101B-9397-08002B2CF9AE}" pid="5" name="Producer">
    <vt:lpwstr>Microsoft® Word pre Microsoft 365</vt:lpwstr>
  </property>
</Properties>
</file>