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FDADF-16A7-F0B2-6447-CC0D091D2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E95C9-F073-0A55-1E84-D08F168BC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83222B-3172-B890-1BFD-437F7EFD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3C2C392-AC05-CB87-C2E8-FAA1219D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53C2C93-F6CA-7BE1-5DA0-191F2723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227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9A1FD-5B54-1DD7-85E1-B32FBFB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0CA877D-5BA2-F3EC-A6FF-CAC9F3C08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93381C-D4E9-E50A-7F9C-E01EC5BD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2A42F4-F4F3-662E-BDBB-24E174A9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0F6D15C-94BB-096A-2CAB-37388773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754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DBDE769-02A8-F76E-700D-8ED4C613C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1B8968A-1C89-63C7-35CB-2C4BCFACC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FEAAA4-C0AD-1455-CD24-6294E3D2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BE695A-500E-8D7F-9CD2-5453D0118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CE182EB-8587-311A-0651-E858A3A0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585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64E18-1A08-CF92-AE99-4EE5E666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A0CFD5-43D8-9F79-C883-5471EE68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6119122-F0F6-8931-BD6D-6C2693237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0E3130D-5227-A1B3-F064-70A52118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1E32420-5473-A54E-B022-7722F6DE1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40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F4451-9867-D550-378C-ECBDE82E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04D7C5-D249-3AF0-4D7F-B66C7C7DF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2E1EE25-D347-0EE3-4E9B-3A3CE11BA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85748A8-FCC2-FC49-37C0-18917EFE1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4414F45-720B-3D8D-D84A-8155CB86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097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08301-3280-29C8-5616-1110A5C9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261B81-715A-E169-094B-4447E260E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D240133-D5E1-7CA3-5388-0855C58DF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55F9572-FAC4-3EC9-B159-725C1F88C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AFEB564-5182-6B97-9E88-8A6CF57D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1B59983-980C-8410-E88A-51C7AD02E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704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1298B-CC87-351C-FF9B-6CE70524F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AE770C-A311-DC2B-45AD-F3F07DE40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B64027F-1D88-245B-2CD0-9662A3F8A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BC2039-0D74-8B02-EA29-19C41AEC4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911A675-9DD6-23B6-EBE3-8225933B8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81B0864-5030-5B6A-EDDD-CDD392A0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22D47EA-C953-0D65-1932-C9BBF3F0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ED26F51-7ABB-D19E-8255-0CD36AB9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610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1BDCA-64E7-EC41-49FF-E5F2913E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9F7C34C-017E-FECE-FF6E-876E5B6A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7A0FF81-989E-924B-3146-8463B0E7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95BB9AD-CD50-FED5-D179-ACACD98B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667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285D565-CC79-37A6-B3F3-B44499D4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DEE5AC4-A7B6-5D1A-8892-A3FF8A9DE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18262FE-3CA4-6C9B-1721-40101900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50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AF318-F633-72F4-619A-8EDA58277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524EF9-2F06-AB3E-A3ED-704A87BC1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E80BEE-7ABE-817C-4841-28EDE702E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737CA64-479A-664A-87BB-55656A8B8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9F60E-0D0E-A4CD-902F-6ED45351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C7529B9-5259-DB26-6517-44060969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152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4425F-7358-AEBD-ECBF-F4060B6B1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4CDA279-36F1-CAF5-9B14-DC3311970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7531CE-E8BA-AF73-F421-F91AC01D0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B70DB8D-952B-BD7F-9575-AA4DA03A9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B5D416-E6B0-E55E-30E1-1100B6F5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C86C296-39F7-C9EE-D441-C23003B2F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474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D89376F-E12C-28B5-6361-0D4E32429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75A7BF-B1C9-AB3E-B7C5-C6BE8AED8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A2F0BA8-623B-0918-A01E-C3ED8491B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367987-BD31-46B5-BBF7-6B09970FE45F}" type="datetimeFigureOut">
              <a:rPr lang="sk-SK" smtClean="0"/>
              <a:t>17. 12. 2024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C7DA472-0DDA-5400-8332-D706CE005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202285-B096-0CEE-EC8C-C1B2C5C5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D2F1D-1CAC-4FE2-9D22-4A312E5D2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930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1029652324/ac447fb0e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D401E-2B2B-9EE9-7884-872B998BE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Moderná liečba hnačky</a:t>
            </a:r>
            <a:br>
              <a:rPr lang="sk-SK" dirty="0"/>
            </a:br>
            <a:r>
              <a:rPr lang="sk-SK" sz="4400" dirty="0" err="1"/>
              <a:t>Link</a:t>
            </a:r>
            <a:r>
              <a:rPr lang="sk-SK" sz="4400" dirty="0"/>
              <a:t> na prednášku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8E16E5-8597-0607-18F4-C1918EF9A8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>
                <a:hlinkClick r:id="rId2"/>
              </a:rPr>
              <a:t>https://vimeo.com/1029652324/ac447fb0e6</a:t>
            </a:r>
            <a:endParaRPr lang="sk-SK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942265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Širokouhlá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Moderná liečba hnačky Link na prednášku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Osuský</dc:creator>
  <cp:lastModifiedBy>Martin Osuský</cp:lastModifiedBy>
  <cp:revision>1</cp:revision>
  <dcterms:created xsi:type="dcterms:W3CDTF">2024-12-17T12:33:21Z</dcterms:created>
  <dcterms:modified xsi:type="dcterms:W3CDTF">2024-12-17T12:34:17Z</dcterms:modified>
</cp:coreProperties>
</file>