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C5250-AACA-D776-D916-9F7A2C6BC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29A76C-F6FA-F60E-4148-940CD369C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A4746B6-F55A-76FA-43E3-7FC31B283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07EC081-82DC-FEC5-0427-57DD38E43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11062B5-EBC7-9854-D6A7-34A828D7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606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B9A56-3689-3E3B-0052-DCF7D435B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650559F-C0CD-F8A1-7962-1E2027224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A6B1B37-7C87-251A-3131-6A333EB03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DBB899-A32C-6BCD-3275-25ADEED96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A5153FC-3DB5-6D42-E758-CFA96CE9F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221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9BB54A8-6AF8-A733-F5CD-3EAE09EBE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68C5676-7273-9C05-D2D1-A433E1C9E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FFA7FB1-1B67-D04D-0492-C4814087B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6DB2C41-7F71-7999-9CAB-93229387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E024F8-C2E0-4C00-A955-7B5908B6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293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F8F1D-F6A4-4AA4-0F97-F40AF63E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D922148-F64E-BCCB-87AD-F4EA69B64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0A75B76-E57E-F1E0-1F51-40D32FB3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E0CC777-575E-F05E-79DE-D7E71318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FBDE7EB-401D-C60F-3314-13E7AB8AD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154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384B3-86F1-8EC2-EAD8-428EF599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B09343-A986-D874-29FF-63F48F7DA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27700C-C19C-FD75-ECDF-63090D4DB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4F1D246-3442-1A3C-AD5F-AB72EF60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8C32CD8-3722-A2F8-4A5D-59A0431E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7801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D9B1D9-4AF1-EE5A-CC06-C332F7FA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1202F33-6BA2-5F06-DE42-E0D162CD5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FACCE2A-6AE3-9C6D-FBA7-45CF5502B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9AD437E-F52D-71C3-1574-988078FF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DBF4C5A-21E1-BF5E-CB12-0B5425A60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0F3EFA2-9330-8AEE-4A2F-AD1AB69B9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998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0D57A-4910-B7FC-18DC-7D1480B6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360D5A-0407-CDB3-B896-29717B25A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E7E5BAE-A9D6-C92C-2A10-540B1870C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750B16-8141-1E6F-F9E1-91B92B7CB2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BEB5BD9-178E-548E-08D1-BBC322D00D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33D5EB0D-74DA-684B-AB37-3AECD2AB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06FFE62-E91B-BA1A-0D88-944DEFA7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AC52A04-2E25-EF67-2088-98DC1E90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416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270E8-90E8-87E1-D13B-71B6F806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C12022CA-10D3-2443-F390-3B44D9D0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90F447A-8B77-4D23-9736-DFF4E52C0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7D382BB-B6A6-963D-D407-EC829748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154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9F244E0-FAAA-4D69-2D12-8EDBAA200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DF359DA-0EB4-C8A5-921A-B3DBF48D2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CE18AE6-A75F-2AD0-B25F-9048A8B4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053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95095-4F34-095D-CEDB-E01968953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9904A7B-D1C9-28BE-4878-30D3B46C7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3F32CB-6053-8156-267D-EBCDC1A5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D729A50-98BC-7F89-68FE-89E32758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740D666-42DF-86CF-EB9F-B7F5578E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4EDA666-AF82-6DE0-E0B6-00EDA76E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400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2852E-807E-185F-2D6E-5637E9A7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737E5A6-DAD7-05E6-FB71-3757AA1D8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5A12E8-2410-63F7-98BB-60F6C1179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14DF5B0-E49E-908E-C766-029E2567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EBD18B1-9112-A274-9192-B2CFBE255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AB01E84-03F0-5401-5321-C3D1A646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4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25CE5D0-5E0F-0E25-7A88-B39E7195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089DE9-6357-EC25-0BE8-2C7CF0102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83F217E-F98F-7EA8-482C-AE9F2DFD2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3C722B-9A45-4A20-8D11-78C2A3A59491}" type="datetimeFigureOut">
              <a:rPr lang="sk-SK" smtClean="0"/>
              <a:t>15. 4. 2025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95D95E2-1219-CFE6-26CA-CC21C484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1EDD8E0-3A82-FD3C-5FE2-D41281AC6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3E3746-B86E-4A69-B57A-88A90F0C74C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963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profipharm.sk/videa/lmp" TargetMode="External"/><Relationship Id="rId2" Type="http://schemas.openxmlformats.org/officeDocument/2006/relationships/hyperlink" Target="https://vimeo.com/1066565174/cd12c21c44?share=cop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BC600-453C-1C83-D6D8-0B5A41D8B2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Link</a:t>
            </a:r>
            <a:r>
              <a:rPr lang="sk-SK" dirty="0"/>
              <a:t> na záznam prednášky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23376AA-821A-CB85-C30B-2421A12DAF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k-SK" dirty="0">
              <a:hlinkClick r:id="rId2"/>
            </a:endParaRPr>
          </a:p>
          <a:p>
            <a:r>
              <a:rPr lang="sk-SK" dirty="0">
                <a:hlinkClick r:id="rId3"/>
              </a:rPr>
              <a:t>https://www.eduprofipharm.sk/videa</a:t>
            </a:r>
            <a:r>
              <a:rPr lang="sk-SK">
                <a:hlinkClick r:id="rId3"/>
              </a:rPr>
              <a:t>/lmp</a:t>
            </a:r>
            <a:endParaRPr lang="sk-SK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98457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</Words>
  <Application>Microsoft Office PowerPoint</Application>
  <PresentationFormat>Širokouhlá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Motív Office</vt:lpstr>
      <vt:lpstr>Link na záznam prednášky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Osuský</dc:creator>
  <cp:lastModifiedBy>Martin Osuský</cp:lastModifiedBy>
  <cp:revision>3</cp:revision>
  <dcterms:created xsi:type="dcterms:W3CDTF">2025-03-25T14:52:13Z</dcterms:created>
  <dcterms:modified xsi:type="dcterms:W3CDTF">2025-04-15T10:58:17Z</dcterms:modified>
</cp:coreProperties>
</file>